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6" r:id="rId4"/>
    <p:sldId id="267" r:id="rId5"/>
    <p:sldId id="310" r:id="rId6"/>
    <p:sldId id="311" r:id="rId7"/>
    <p:sldId id="312" r:id="rId8"/>
    <p:sldId id="313" r:id="rId9"/>
    <p:sldId id="268" r:id="rId10"/>
    <p:sldId id="275" r:id="rId11"/>
    <p:sldId id="273" r:id="rId12"/>
    <p:sldId id="271" r:id="rId13"/>
    <p:sldId id="272" r:id="rId14"/>
    <p:sldId id="274" r:id="rId15"/>
    <p:sldId id="276" r:id="rId16"/>
    <p:sldId id="269" r:id="rId17"/>
    <p:sldId id="270" r:id="rId18"/>
    <p:sldId id="262" r:id="rId19"/>
    <p:sldId id="261" r:id="rId20"/>
    <p:sldId id="263" r:id="rId21"/>
    <p:sldId id="279" r:id="rId22"/>
    <p:sldId id="264" r:id="rId23"/>
    <p:sldId id="277" r:id="rId24"/>
    <p:sldId id="281" r:id="rId25"/>
    <p:sldId id="280" r:id="rId26"/>
    <p:sldId id="318" r:id="rId27"/>
    <p:sldId id="320" r:id="rId28"/>
    <p:sldId id="317" r:id="rId29"/>
    <p:sldId id="282" r:id="rId30"/>
    <p:sldId id="319" r:id="rId31"/>
    <p:sldId id="283" r:id="rId32"/>
    <p:sldId id="284" r:id="rId33"/>
    <p:sldId id="286" r:id="rId34"/>
    <p:sldId id="287" r:id="rId35"/>
    <p:sldId id="309" r:id="rId36"/>
    <p:sldId id="285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16" r:id="rId57"/>
    <p:sldId id="307" r:id="rId58"/>
    <p:sldId id="308" r:id="rId59"/>
    <p:sldId id="314" r:id="rId60"/>
    <p:sldId id="26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0408"/>
    <a:srgbClr val="F7F7F7"/>
    <a:srgbClr val="D4CBC5"/>
    <a:srgbClr val="E2E3E7"/>
    <a:srgbClr val="E3E0E7"/>
    <a:srgbClr val="6EB5DF"/>
    <a:srgbClr val="000000"/>
    <a:srgbClr val="B2542B"/>
    <a:srgbClr val="AF5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120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3:02.155"/>
    </inkml:context>
    <inkml:brush xml:id="br0">
      <inkml:brushProperty name="width" value="0.08571" units="cm"/>
      <inkml:brushProperty name="height" value="0.08571" units="cm"/>
      <inkml:brushProperty name="color" value="#017EE5"/>
    </inkml:brush>
  </inkml:definitions>
  <inkml:trace contextRef="#ctx0" brushRef="#br0">0 1926 8027,'8'-20'0,"-3"3"0,-4 3 0,-1 1 0,2-2 0,-1-2 0,2-2 0,0 2 0,0 2 0,0-2 0,-1 3 0,1 2 0,0 2 0,-1 3 0,0 2 0,0 2 0,2 2 0,-1 3 0,1 3 0,0 5 0,1 6 0,2 2 0,1 3 0,0-4 0,2 0 0,-1-2 0,3 1 0,-3-3 0,0-2 0,-2-4 0,-1-3 0,-1-2 0,1-5 0,-2-7 0,-1-6 0,-2-7 0,0 0 0,-1 0 0,0 1 0,0 2 0,0 0 0,0 4 0,0 4 0,0 2 0,1 5 0,4 9 0,4 7 0,1 7 0,1 7 0,1 1 0,-1 1 0,-1-4 0,-1-2 0,0-3 0,2 1 0,-2-4 0,0-5 0,-2-2 0,1-5 0,0-3 0,0-4 0,-1-5 0,0-10 0,-2-7 0,-1-4 0,-1 0 0,-1 4 0,1-1 0,0 3 0,-1 1 0,0 3 0,-1 4 0,0 5 0,1 3 0,1 7 0,3 7 0,1 7 0,1 12 0,0 4 0,1 3 0,1 3 0,-1-3 0,1-2 0,0 2 0,0-9 0,-1 0 0,0-6 0,-1-3 0,-2-6 0,2-3 0,0-4 0,0-7 0,-2-6 0,0-4 0,1-7 0,-2 1 0,0 1 0,0-1 0,-1 3 0,0 0 0,-1 2 0,0 3 0,1 3 0,0 4 0,0 4 0,2 2 0,1 6 0,1 4 0,2 5 0,-2 3 0,1 1 0,-1-4 0,0-1 0,-1-1 0,0-3 0,-1-4 0,0-3 0,1-3 0,0-8 0,-2-8 0,2-4 0,0-5 0,-1 2 0,0 1 0,1 2 0,-1 0 0,0 3 0,-1 3 0,-2 5 0,2 5 0,1 2 0,2 3 0,0 7 0,2 7 0,1 7 0,1 5 0,1 3 0,-1 0 0,2 1 0,-1 0 0,0-2 0,1-1 0,-1 0 0,-1-6 0,-1-3 0,-1-3 0,1 0 0,-2-3 0,0-5 0,-1-4 0,0-6 0,-3-15 0,-1-13 0,-2-9 0,-1-11 0,-1-2 0,0 6 0,0 2 0,0 10 0,0-1 0,-1 5 0,0 1 0,1 7 0,0 8 0,0 3 0,5 8 0,5 3 0,2 13 0,5 8 0,1 10 0,2 9 0,1 6 0,1 4 0,-3-4 0,0-2 0,-4-10 0,0 1 0,-1-4 0,-1-5 0,-2-6 0,-3-5 0,-1-15 0,-4-15 0,0-21 0,-3-31 0,0-16 0,-1 32 0,1-3 0,-2-3 0,0-2 0,-1-3 0,-1 0 0,0 5 0,0 2 0,-1-1 0,0 1 0,1 2 0,-1 1 0,0-5 0,0 2 0,-2-31 0,1 18 0,3 15 0,0 6 0,0 7 0,1-2 0,0 12 0,1 9 0,7 37 0,4 24 0,7 27 0,5 23 0,-11-39 0,1 2 0,0 5 0,0 1 0,1 2 0,0 1 0,0 3 0,0 0 0,1 0 0,-1 0 0,0 1 0,-1 0 0,0-10 0,-1 0 0,1 0 0,-1-3 0,6 26 0,1-2 0,-3-19 0,-1-8 0,0-6 0,1 0 0,-2-11 0,0-14 0,-5-28 0,-1-31 0,-2-24 0,-2-31 0,-3 39 0,1-1 0,0-6 0,-1-1 0,0 0 0,0-2 0,0-8 0,0 1 0,0 10 0,-1 0 0,0-5 0,-1-1 0,-1-3 0,0 2 0,1 11 0,-1 3 0,-1 5 0,1 3 0,-2-27 0,0 19 0,2-3 0,-1 9 0,1 1 0,1 15 0,6 28 0,8 43 0,8 31 0,5 21 0,-12-37 0,1 2 0,0 5 0,0 2 0,1 5 0,0 1 0,-1 2 0,1 0 0,-1 2 0,0-1 0,0 1 0,-1 0 0,1-1 0,-1 1 0,-1-2 0,0-1 0,-2-9 0,0-1 0,-1-2 0,0-3 0,5 27 0,0-7 0,-4-16 0,0-10 0,-1-4 0,3 3 0,-3-20 0,0-15 0,-2-38 0,-1-29 0,-1-25 0,-2 33 0,0-2 0,0-5 0,-1-2 0,1-3 0,-1-1 0,0-1 0,0-1 0,0 1 0,-1 1 0,0 5 0,0 1 0,-1 4 0,1 1 0,-1-32 0,0 18 0,0 1 0,0 7 0,0 8 0,0 7 0,0 9 0,0 7 0,4 37 0,3 22 0,2 17 0,6 25 0,1 6 0,2 12 0,1 2 0,-9-45 0,0-2 0,7 36 0,0-5 0,-2-10 0,1-3 0,-1-5 0,-4-17 0,0-4 0,-1-7 0,0-3 0,-2-9 0,-3-8 0,0-5 0,-1-19 0,-1-12 0,0-9 0,-3-14 0,0 1 0,0-2 0,0 1 0,-1 11 0,-1-2 0,-1 9 0,1 3 0,1 5 0,0 6 0,0 4 0,1 15 0,2 9 0,1 5 0,2 9 0,1 2 0,1 5 0,1-2 0,-1-2 0,0-2 0,-1-5 0,-1-2 0,1-3 0,-2-6 0,2-3 0,-1-10 0,1-5 0,-1-7 0,-1-10 0,0-2 0,1-2 0,-2 2 0,0-1 0,0 3 0,0 1 0,0 3 0,-1 4 0,0 3 0,-2 4 0,4 4 0,0 9 0,3 5 0,1 7 0,-1 3 0,0 3 0,0 2 0,-1-1 0,0-2 0,0 0 0,-2-5 0,0-3 0,-1-4 0,0-4 0,0-3 0,0-11 0,0-8 0,-1-7 0,-2-5 0,0-3 0,0-3 0,0 5 0,0 2 0,0 5 0,0 0 0,0 5 0,0 5 0,0 4 0,1 3 0,1 5 0,0 8 0,1 8 0,2 5 0,1 6 0,1 2 0,1 2 0,-2-6 0,1-3 0,0-1 0,1-5 0,-1-4 0,2-5 0,-2-3 0,1-5 0,0-7 0,-2-3 0,0-8 0,-1-2 0,0 3 0,-2-3 0,1 0 0,-1 2 0,0 1 0,0 4 0,0 2 0,-2 2 0,0 2 0,2 5 0,-1 6 0,2 8 0,0 5 0,0 6 0,2 4 0,-2-3 0,0-1 0,0-2 0,0 0 0,0-4 0,-1-5 0,0-3 0,1-4 0,-1-12 0,1-6 0,-1-6 0,0-4 0,-1-1 0,1 1 0,0-1 0,0 4 0,0 2 0,0 3 0,-1 2 0,0 5 0,0 2 0,-1 8 0,1 6 0,-1 8 0,0 4 0,-1 3 0,0 1 0,0 0 0,1-1 0,0-2 0,1-1 0,0 0 0,-1-5 0,1-2 0,0-5 0,3-5 0,0-8 0,1-9 0,3-11 0,-1-15 0,-1 4 0,1-4 0,-3 8 0,0-1 0,-1 4 0,1 3 0,-1 4 0,-1 7 0,0 6 0,2 9 0,2 9 0,2 10 0,1 13 0,2 6 0,1 8 0,0 1 0,0 3 0,-1-7 0,1-1 0,-3-4 0,2 0 0,-1-6 0,-1-6 0,0-1 0,0-8 0,-3-5 0,1-6 0,0-6 0,-1-22 0,0-17 0,0-24 0,0-22 0,-1 0 0,-3 30 0,0 0 0,0-35 0,-1 37 0,-1-2 0,0 5 0,0 0 0,-1-3 0,0 0 0,0-44 0,0 13 0,0 3 0,-1 21 0,0 5 0,0 15 0,1-1 0,0 5 0,0 8 0,0 9 0,4 19 0,1 19 0,3 21 0,1 13 0,0 12 0,1 8 0,0 7 0,0 3 0,0 4 0,1-2 0,-1-1 0,-2-14 0,0-4 0,-3-17 0,1-4 0,-1-3 0,0-6 0,1-4 0,-2-8 0,0-7 0,0-7 0,-1-6 0,1-11 0,-1-11 0,1-13 0,-2-14 0,1-9 0,-1-13 0,-1-3 0,-1-11 0,0 6 0,0 6 0,-1-3 0,0 9 0,-1 9 0,-2 1 0,1 16 0,0-2 0,1 7 0,0 1 0,2 8 0,-1 6 0,0 6 0,5 17 0,2 12 0,4 16 0,4 16 0,1 9 0,0 7 0,0 3 0,-1-2 0,0 7 0,-2-6 0,-1 2 0,-1 2 0,-2-14 0,1-5 0,-2-13 0,0 2 0,0-9 0,-1-1 0,1-9 0,-1-6 0,0-6 0,-1-5 0,-1-4 0,-1-7 0,1-10 0,-2-12 0,0-6 0,-1-6 0,-1-5 0,0-7 0,1-1 0,0-5 0,1 3 0,0 5 0,0 1 0,0 13 0,-1-2 0,1 6 0,0 3 0,-1 4 0,0 7 0,1 6 0,-1 13 0,3 11 0,0 10 0,2 11 0,3 10 0,-1 5 0,1 7 0,-1 2 0,1 4 0,-2 1 0,0 0 0,-2-4 0,0-7 0,0-4 0,-1-13 0,1 1 0,0-8 0,-1-2 0,0-7 0,-1-5 0,1-6 0,0-14 0,1-8 0,0-11 0,-2-10 0,2-5 0,-1-6 0,-1-1 0,1-2 0,-2-2 0,1 3 0,-1 4 0,-1 1 0,0 10 0,0-2 0,0 6 0,-1 3 0,0 3 0,0 6 0,0 4 0,0 5 0,2 6 0,0 14 0,2 11 0,-1 9 0,0 8 0,1 5 0,0-4 0,1 3 0,0-5 0,0-2 0,0-2 0,-1-8 0,1-3 0,-1-4 0,0-5 0,1-4 0,-1-6 0,-1-8 0,0-6 0,-1-6 0,-1-8 0,0 0 0,1-1 0,-1-1 0,1 5 0,-1 1 0,0 2 0,0 4 0,1 4 0,1 4 0,2 7 0,2 7 0,0 5 0,0 9 0,0 3 0,0 2 0,-1 0 0,0-3 0,0 0 0,-2-5 0,2-3 0,-1-4 0,0-3 0,0-4 0,-1-3 0,0-3 0,1-8 0,1-7 0,-1-5 0,0 0 0,0 0 0,-1 2 0,1 0 0,-1 3 0,-1 4 0,0 3 0,1 3 0,0 8 0,1 4 0,0 5 0,-1 5 0,1 1 0,1-1 0,-1-1 0,1-2 0,-1-2 0,0-5 0,-1-1 0,1-4 0,0-4 0,1-5 0,-2-6 0,1-8 0,-2 4 0,1-1 0,-1 3 0,0-1 0,0 3 0,0 3 0,-1 2 0,1 5 0,0 2 0,4 5 0,-2 2 0,2 1 0,-3 1 0,2-2 0,-1 0 0,1-4 0,-1-2 0,-2-2 0,0-1 0,0-4 0,0 1 0,1 0 0,1 3 0,0 1 0,1 5 0,-1 3 0,-1 4 0,0 2 0,1 1 0,-2 0 0,1-1 0,0-3 0,-1-2 0,1-3 0,-2-8 0,-1-5 0,1-3 0,-1 1 0,-1 0 0,0 1 0,0 2 0,0 1 0,3 4 0,-2 2 0,2 5 0,-1 2 0,1 3 0,1 0 0,0-3 0,2 0 0,-2-3 0,2-5 0,-3-4 0,1-2 0,-1-5 0,0 2 0,0-3 0,-1 3 0,0 2 0,1 3 0,-1 1 0,2 4 0,-1 3 0,1 6 0,0 7 0,-1-1 0,0 1 0,2 1 0,-2 0 0,1 0 0,-1-3 0,0-1 0,-2-3 0,0-2 0,0-2 0,-1-4 0,0-9 0,1-7 0,0-7 0,2-8 0,1-6 0,1-6 0,0-7 0,1-5 0,0-4 0,-2-4 0,2-2 0,-2-2 0,0 2 0,1 4 0,-1 8 0,0 2 0,-2 15 0,-1-4 0,-1 8 0,0 2 0,0 4 0,0 7 0,0 5 0,0 5 0,-1 31 0,0 12 0,0 16 0,1 2 0,1 6 0,1 4 0,2 0 0,2 2 0,1-2 0,1-2 0,1-1 0,-1-5 0,0-6 0,0 0 0,-2-7 0,1-6 0,-2-3 0,1-5 0,0-2 0,-1-6 0,0-7 0,0-4 0,0-7 0,0-8 0,0-11 0,-1-14 0,0-10 0,-1-9 0,2-14 0,-1-7 0,0-6 0,-2-1 0,1-2 0,0-1 0,-1 0 0,-1 11 0,-1 3 0,0 14 0,0-4 0,0 10 0,1 3 0,0 4 0,1 11 0,-1 4 0,1 7 0,1 3 0,1 19 0,2 10 0,4 17 0,0 18 0,1 8 0,0 8 0,2 6 0,0 4 0,0 3 0,0 2 0,0 0 0,-3-3 0,-1-7 0,0 0 0,-1-15 0,0 1 0,-3-12 0,2 1 0,-3-11 0,1-3 0,0-9 0,-2-6 0,2-15 0,-1-13 0,0-17 0,-1-22 0,-2-3 0,1-11 0,-1 3 0,0-9 0,-1-12 0,0 9 0,0 3 0,0-15 0,-1 10 0,-1 3 0,0 7 0,-2-6 0,1-2 0,0-4 0,2 14 0,-1-3 0,1 0 0,-1 11 0,1 4 0,1 9 0,0 2 0,0 4 0,0 11 0,0 4 0,0 6 0,0 5 0,0 17 0,1 15 0,1 16 0,1 21 0,2 9 0,0 15 0,1 17 0,-4-49 0,0 1 0,1 8 0,-1 0 0,0-1 0,0 0 0,0 2 0,0-1 0,-1-6 0,0-1 0,-1 1 0,1 0 0,-1 44 0,1 0 0,1-5 0,1-26 0,1-3 0,1-17 0,0-4 0,1 2 0,-1-13 0,0-10 0,-1-9 0,0-5 0,-2-14 0,0-7 0,-2-12 0,0-10 0,0-10 0,0-12 0,0-8 0,0-11 0,0-3 0,0-5 0,0-2 0,0-5 0,0 0 0,0-3 0,2 1 0,-1 1 0,2 0 0,1 2 0,0 13 0,0 5 0,0 15 0,-1-3 0,1 18 0,-2 0 0,0 10 0,0 2 0,-1 7 0,0 8 0,2 10 0,0 7 0,4 14 0,0 10 0,3 20 0,0 11 0,1 16 0,1 16 0,-3 4 0,-4-37 0,-1 0 0,0 1 0,-1-1 0,-1 1 0,0 0 0,1 0 0,-1-2 0,-1-3 0,0 0 0,0 4 0,0-1 0,0 45 0,-1-48 0,0 1 0,0 0 0,0-1 0,0 30 0,0-13 0,0-7 0,0-10 0,0-6 0,1-8 0,1-1 0,1-9 0,0-9 0,0-8 0,1-2 0,0-11 0,1-7 0,0-15 0,0-15 0,0-14 0,-1-12 0,3-25 0,-4 39 0,1-2 0,-1-4 0,0-2 0,1-1 0,-1-1 0,0-1 0,1-1 0,-1-2 0,0 0 0,1-1 0,-1 2 0,0 1 0,-1 2 0,1 5 0,-1 2 0,0-4 0,1 2 0,0-42 0,0 11 0,1 5 0,-1 26 0,0 5 0,0 7 0,0 7 0,-1 6 0,0 9 0,0 7 0,2 18 0,0 15 0,3 20 0,1 29 0,-2 12 0,-2-29 0,-1 2 0,0 3 0,-1 1 0,1 3 0,-1 1 0,0 3 0,-1 1 0,1 1 0,0 1 0,0 0 0,-1 1 0,1 1 0,-1-1 0,1 1 0,-1 0 0,0-3 0,0-2 0,-1-5 0,0-1 0,1 3 0,-1 0 0,0-7 0,0-2 0,0 42 0,0-5 0,0-27 0,0-5 0,0-7 0,0-8 0,0-5 0,0-9 0,0-6 0,2-10 0,1-11 0,3-9 0,0-15 0,0-18 0,1-10 0,1-18 0,1-15 0,0-6 0,-3 38 0,0-1 0,-1-1 0,1 0 0,0-1 0,0-1 0,-1 4 0,1-1 0,0-4 0,0 1 0,3-37 0,-3 39 0,-1-1 0,0 5 0,-1 1 0,1-3 0,0 0 0,-1 1 0,-1 0 0,5-46 0,-3 16 0,0 5 0,-2 19 0,0-4 0,-1 18 0,0 1 0,-1 10 0,-1 2 0,1 9 0,-1 9 0,1 11 0,1 14 0,0 15 0,3 13 0,-1 13 0,2 7 0,1 14 0,-1 3 0,0 4 0,0 6 0,-1 4 0,-1 7 0,-3-42 0,1 0 0,-1 38 0,0-41 0,-1 1 0,0-2 0,0 0 0,0 9 0,0 0 0,0 39 0,-1-45 0,0-1 0,-1 38 0,-2-3 0,2-4 0,1-24 0,1-10 0,0-3 0,0-7 0,1-3 0,1-8 0,2-8 0,1-10 0,0-3 0,1-6 0,-1-2 0,1-4 0,-1-5 0,0-6 0,-1 0 0,-1-2 0,1-2 0,0-2 0,0-6 0,1-3 0,-1-3 0,1-7 0,-1-3 0,1-5 0,-1-2 0,0 7 0,-2 6 0,0 0 0,-1 5 0,0 1 0,0 6 0,0 4 0,0 6 0,0 4 0,2 6 0,-1 4 0,2 4 0,0 10 0,-1 10 0,2 8 0,0 9 0,0 2 0,0 0 0,-2 1 0,1-8 0,1 2 0,-1-9 0,0-1 0,1-6 0,-1-5 0,1-7 0,-1-5 0,1-13 0,3-14 0,0-16 0,1-20 0,-2 1 0,1-3 0,-4 3 0,1 1 0,-2 1 0,0 17 0,0-2 0,-1 8 0,-1 3 0,-1 6 0,1 6 0,0 6 0,0 4 0,-1 10 0,0 7 0,0 10 0,0 10 0,0 6 0,0 2 0,0-1 0,1-2 0,1 0 0,0-7 0,1-3 0,0-4 0,0-6 0,1-6 0,-1-3 0,3-3 0,-3-4 0,0-3 0,0-1 0,-1-3 0,0-1 0,0-2 0,1 0 0,1-1 0,0-1 0,1 0 0,-1-1 0,1 2 0,0 3 0,-2 0 0,2 3 0,0 2 0,2 3 0,-1 2 0,-1 1 0,0 4 0,-1 3 0,-1 1 0,-1 3 0,0 1 0,1-1 0,0 3 0,-1-3 0,1-1 0,0-2 0,0-2 0,0-3 0,0-5 0,-1-7 0,1-3 0,0-7 0,-1 2 0,0-3 0,0 2 0,1-1 0,-2 3 0,0 3 0,-1 3 0,0 5 0,2 7 0,0 4 0,0 3 0,1 3 0,0-1 0,0 0 0,-1-1 0,1 0 0,0-2 0,0-1 0,0-2 0,1 0 0,0-2 0,2-1 0,-2-5 0,-1-2 0,-1-3 0,0 1 0,0-1 0,0 0 0,-1 1 0,0 1 0,0-1 0,0 6 0,0 3 0,-1 2 0,0 1 0,0-6 0,0-4 0,1 0 0,-1-4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24575,'-7'0'0,"-1"0"0,3 0 0,-1 0 0,0 0 0,0 0 0,0 0 0,0 0 0,-2 0 0,2 0 0,-1 0 0,-1 0 0,2 0 0,0 0 0,-1 0 0,2 2 0,-3 0 0,3-1 0,-2-1 0,1 0 0,0 0 0,-2 0 0,2 0 0,-1 0 0,1 0 0,2 4 0,-2-4 0,2 2 0,-2-2 0,1 0 0,0 0 0,-1 0 0,0 0 0,0 0 0,-1 0 0,1 0 0,0 3 0,2-3 0,2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24575,'-9'0'0,"2"0"0,2 0 0,-7 0 0,4 0 0,-9 0 0,8 4 0,-7 1 0,8-2 0,-10 6 0,10-7 0,-5 5 0,10-1 0,-3-5 0,4 4 0,-3-4 0,3 2 0,-4-3 0,1 0 0,0 0 0,-1 0 0,0 0 0,-7 0 0,6 0 0,-5 0 0,-2 0 0,8 0 0,-12 0 0,9-3 0,-3 2 0,5-2 0,1 3 0,0 0 0,4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24575,'-21'0'0,"5"0"0,4 0 0,1 0 0,2 0 0,-7 4 0,4 1 0,1-2 0,-1 2 0,5-4 0,1 1 0,-1 1 0,-1-3 0,4 3 0,-2-2 0,4 4 0,-4-1 0,0-3 0,1 3 0,1-4 0,-1 0 0,-1 0 0,1 2 0,2-1 0,1 3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24575,'-9'0'0,"0"0"0,2 0 0,1 0 0,-1 0 0,0 0 0,0 4 0,1-2 0,0 2 0,-1-2 0,4 2 0,-3-3 0,3 0 0,-4 3 0,-1 0 0,2 0 0,-1 2 0,1-3 0,0 4 0,-1-4 0,1 0 0,0-3 0,1 0 0,0 0 0,-1 0 0,-5 5 0,-6 0 0,2-1 0,1 0 0,7 0 0,1-4 0,-1 2 0,2 2 0,0-3 0,5 4 0,-6-5 0,2 3 0,1-1 0,0-2 0,1 5 0,0-4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24575,'-29'0'0,"2"0"0,6 0 0,6 0 0,8 0 0,1 0 0,0 0 0,0 0 0,1 0 0,-1 0 0,1 0 0,0 0 0,0 0 0,-1 0 0,-1 0 0,0 0 0,-4 0 0,2 0 0,-3 0 0,7 0 0,3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24575,'10'4'0,"-3"-1"0,-2 4 0,1 0 0,-3-1 0,4 1 0,-1 0 0,2-4 0,-2 3 0,-1-2 0,1 0 0,-6 2 0,6-5 0,-5 4 0,5-4 0,-6 6 0,7-6 0,-5 4 0,5-2 0,0 4 0,-1 0 0,1-5 0,-1 5 0,2-6 0,-5 5 0,4-6 0,-6 6 0,4-5 0,-3 5 0,4-3 0,-1 2 0,-2 1 0,3 0 0,-6-1 0,6 2 0,-2 0 0,2-5 0,0 4 0,1-1 0,0 1 0,0 2 0,-1-2 0,-1 1 0,1-4 0,-6 2 0,3-4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1323 24575,'0'-18'0,"0"-8"0,0 9 0,0-4 0,0 6 0,0 2 0,0-1 0,0-1 0,0 0 0,0-13 0,0 11 0,0-10 0,0 11 0,0 0 0,0 2 0,0-1 0,0 2 0,0-2 0,0 0 0,-10-12 0,8-2 0,-7-30 0,9-4 0,-10-1 0,9-12 0,-9 30 0,10-13 0,0 28 0,0 4 0,0 12 0,0-1 0,0 3 0,0 9 0,0 25 0,0 9 0,0 19 0,0-9 0,0 2 0,0 1 0,0-13 0,8 9 0,-5-9 0,15 12 0,-15-13 0,7 11 0,-2-11 0,-5 1 0,6 9 0,-9-20 0,0 8 0,7-13 0,-6 1 0,6 0 0,-7 0 0,0 0 0,0-3 0,6 3 0,-4-1 0,5 1 0,-7 0 0,0 0 0,0-1 0,0-1 0,5-6 0,-4-6 0,4-9 0,-5-23 0,0 10 0,0-12 0,0 6 0,0-5 0,0 2 0,0-8 0,0 7 0,0-12 0,0 14 0,0-10 0,0 21 0,0-9 0,-6 11 0,3 0 0,-3 1 0,6 0 0,-7-1 0,4 0 0,-3 3 0,6-3 0,0 0 0,-7 1 0,6 0 0,-7-1 0,8 1 0,0-1 0,0 2 0,0-2 0,0 1 0,0 0 0,0-1 0,0-11 0,0 9 0,0-22 0,0 23 0,0-22 0,0 19 0,0-18 0,0 19 0,0-8 0,0 11 0,0 1 0,0 2 0,0-3 0,-6 9 0,0 0 0,-9 7 0,3 0 0,-2 0 0,3 0 0,4 4 0,2 16 0,5-3 0,0 21 0,0-7 0,0 10 0,0 2 0,0-2 0,0 19 0,0-14 0,0 31 0,0-32 0,0 14 0,0-17 0,0-1 0,0 2 0,0-1 0,0-13 0,10 11 0,-9-22 0,15 9 0,-13-12 0,10 0 0,-13 1 0,14-2 0,-12 1 0,12 1 0,-12-1 0,12 0 0,-13 0 0,6 1 0,-1-8 0,-4 6 0,4-7 0,0-1 0,0 0 0,6-6 0,1-6 0,1 6 0,-6-12 0,5 2 0,-5-11 0,0 5 0,-1-17 0,-7 15 0,0-21 0,0 21 0,0-22 0,0 10 0,0 0 0,0 3 0,0 11 0,0 1 0,0 1 0,0-14 0,0 9 0,0-8 0,0 12 0,-7 0 0,5-1 0,-12 1 0,14-1 0,-14 2 0,12-2 0,-5 1 0,7-1 0,-6 1 0,3 0 0,-3-1 0,6 0 0,0 3 0,0-2 0,0 1 0,-7-2 0,6 0 0,-6-11 0,7 10 0,0-11 0,0 13 0,0 0 0,0-1 0,0 3 0,0-3 0,0 3 0,0-1 0,0-1 0,0 3 0,0-2 0,0 2 0,0-1 0,14 0 0,-12-2 0,18 6 0,-17-4 0,4 6 0,-7-8 0,0 2 0,0 1 0,0-1 0,0-2 0,0 0 0,0 0 0,0 0 0,-7 1 0,-2-1 0,0 1 0,-4 7 0,12-7 0,-13 13 0,12-11 0,-11 5 0,12-7 0,-4 2 0,5 8 0,0 19 0,9 32 0,-7-1 0,8 33 0,-10-32 0,0 14 0,0-19 0,0 0 0,0 0 0,0 0 0,0 0 0,0 0 0,0-1 0,0 2 0,0-2 0,0-10 0,0 8 0,0-9 0,0 12 0,0 0 0,0 1 0,0-14 0,0 9 0,0-19 0,0 20 0,0-20 0,0 8 0,0 0 0,0-9 0,0 9 0,0 0 0,0-9 0,0 9 0,0-11 0,0 11 0,0-10 0,0 10 0,0 0 0,0-8 0,0 8 0,0-12 0,0 1 0,0-2 0,0 1 0,0 1 0,0-1 0,0-2 0,4-5 0,4-9 0,-1-19 0,11-28-6784,-6 2 6784,2-13-2601,-4 16 2601,-3 12-394,-7-8 394,7 22 0,-7-10 0,0 11 5301,0 1-5301,0-12 3750,0-22-3750,0 2 728,0-15-728,0 22 0,0-3 0,0 12 0,0 4 0,0 12 0,0 0 0,0-1 0,0 1 0,0-1 0,0 2 0,0-15 0,0 12 0,-8-22 0,5 20 0,-5-20 0,8 20 0,0-8 0,0 12 0,0-1 0,0 2 0,0-1 0,0 0 0,0 0 0,0 1 0,0-1 0,0 0 0,0-1 0,0 0 0,0 1 0,0 1 0,0-2 0,0 2 0,0-2 0,0 4 0,0-2 0,0 1 0,0-1 0,0-2 0,0 1 0,0 0 0,0 12 0,0 11 0,0 7 0,0 20 0,0-5 0,0 0 0,0 8 0,0-18 0,0 18 0,0-20 0,0 10 0,0-14 0,0 13 0,0 3 0,0 13 0,0-1 0,0 17 0,0 4-6784,0 17 6784,0 0-1432,0 0 1432,0 0 0,0-1 0,0-15-672,0-5 672,0-17 0,0-6 0,0-7 5742,0-6-5742,-8-9 2024,6 2-2024,-4-2 1122,6 2-1122,0-2 0,0 2 0,0 0 0,0-1 0,0-8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0 566 13216,'0'-11'0,"0"0"4546,0 0-4546,0 0 1972,0 0-1972,0-2 1091,0 1-1091,0 0 3750,0-1-3750,0 1 0,7 5 0,-5-7 0,5 4 0,-7-3 0,0-2 0,0 3 0,0-2 0,0 1 0,5-1 0,-3-1 0,3 1 0,-5-2 0,6 8 0,-3-5 0,8 11 0,-10-10 0,10 3 0,-8-4 0,10 4 0,-11-2 0,10 9 0,-5-6 0,4 8 0,-5-6 0,6 5 0,-4-13 0,8 6 0,-2-8 0,2 1 0,0 0 0,-2-1 0,14-1 0,-10 7 0,8-6 0,-11 15 0,1-13 0,-2 12 0,2-4 0,-2 6 0,2 0 0,-1 0 0,1 0 0,-1 0 0,-1 0 0,2 0 0,-1 0 0,0-8 0,0 6 0,13-4 0,-11-2 0,10 8 0,-11-13 0,-1 10 0,0-4 0,-2 7 0,2 0 0,-3 0 0,3 0 0,-2 0 0,3 0 0,-4 0 0,3 0 0,-1 0 0,0 0 0,2 0 0,-1 0 0,-1 0 0,1 0 0,-2 0 0,0 0 0,-2 5 0,-5 2 0,5-1 0,-2-1 0,7 3 0,-2-7 0,0 11 0,-8-6 0,1 8 0,-7-2 0,0 2 0,0 1 0,0 1 0,0-3 0,0 3 0,0-2 0,0 0 0,-7 0 0,-1-5 0,-18 5 0,8-12 0,-10 8 0,1-1 0,9-7 0,-21 17 0,20-16 0,-19 7 0,19-4 0,-21 5 0,23-3 0,-12 8 0,16-7 0,-3 6 0,0 1 0,1-9 0,0 7 0,-1-12 0,0 4 0,3-6 0,3 8 0,-4-7 0,6 6 0,-7-7 0,0 7 0,-1-6 0,0 6 0,1-7 0,1 6 0,-2-4 0,1 5 0,0-7 0,-1 0 0,0 0 0,1 0 0,0 0 0,-1 0 0,2 0 0,-2 0 0,1 0 0,-1 0 0,1 0 0,-1 0 0,-10 0 0,8 0 0,-9 0 0,11 0 0,1 0 0,0 0 0,0 0 0,18-9-6784,12-4 6784,35-22-56,31-9 56,-12 14 0,-2 2 0,-29 18 0,-20 9 0,9-9 6757,-12 10-6757,0-6 83,1-4-83,0-3 0,-2-3 0,2 0 0,-2 1 0,2 6 0,-2-4 0,-4 5 0,2 0 0,-5-2 0,2 2 0,3 1 0,-3-5 0,6 11 0,-1-13 0,2 12 0,-1-6 0,0 8 0,1 0 0,-1 0 0,0 0 0,-1 0 0,2 0 0,-1 0 0,-11 0 0,-16 0 0,-17 10 0,-31 11 0,13 2 0,-13 7 0,18-8 0,0-2 0,0 1 0,13-3 0,-11 3 0,21-6 0,-20 5 0,21-11 0,-8 7 0,10-14 0,0 11 0,3-12 0,3 13 0,-4-5 0,6 0 0,0 4 0,-5-12 0,5 11 0,-7-11 0,8 12 0,-8-11 0,7 12 0,-6-13 0,4 13 0,-3-6 0,4 1 0,-6 3 0,2-11 0,17 4 0,12-13 0,33-7 0,-4-16 0,14 5 0,-17-5 0,-11 20 0,8-7 0,-21 15 0,21-6 0,-8 0 0,-3-1 0,12-1 0,-10-5 0,12 4 0,-1-9 0,1 10 0,1-8 0,-14 17 0,-3-14 0,1 13 0,-7-3 0,7 6 0,-12 0 0,0 0 0,-2 0 0,-4-7 0,1-1 0,-4 0 0,6 3 0,-6 0 0,0-1 0,-12 0 0,-2-7 0,-6 12 0,-13-5 0,8 6 0,-20 0 0,8 0 0,-11 0 0,1 0 0,-19 0 0,14 0 0,-13 0 0,0 0 0,24 0 0,-20 0 0,23 0 0,2 6 0,3 1 0,12 9 0,0-7 0,-1 5 0,0-13 0,8 12 0,-6-11 0,7 5 0,-2-1 0,-4-3 0,10 10 0,-10-12 0,5 7 0,-4-3 0,5 0 0,2 2 0,5-3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1386 345 24575,'-33'-18'0,"11"1"0,-16-11 0,7 7 0,-12-18 0,2 14 0,-2-5 0,13 12 0,-10-3 0,23 11 0,-23-8 0,23 15 0,-22-15 0,8 15 0,-12-5 0,-16 8 0,13-10 0,-13 9 0,17-9 0,0 10 0,0 0 0,12 0 0,-10 0 0,23 0 0,-11 0 0,13 0 0,0-8 0,-12 6 0,9-4 0,-9 6 0,13 0 0,0 0 0,0 0 0,1 0 0,0 0 0,1 0 0,-2 0 0,0 0 0,0 0 0,-2 0 0,0 0 0,2 0 0,-2 0 0,0 0 0,1 6 0,9 0 0,0 8 0,6 0 0,0 1 0,0 1 0,0-1 0,0 0 0,0-2 0,0 3 0,0-2 0,0 2 0,0-4 0,0 3 0,6 0 0,2-2 0,6-4 0,-6 3 0,5-11 0,-4 13 0,6-12 0,-1 11 0,1-12 0,1 12 0,11-10 0,-9 10 0,21-11 0,-21 5 0,22 2 0,-22-7 0,9 8 0,-1-10 0,4 0 0,31 0 0,-14 0 0,29 0 0,-13 11 0,16-8 0,-15 10 0,12-2 0,4 4 0,-11 10 0,9-2 0,-36-12 0,-12 5 0,-3-15 0,-12 7 0,0-2 0,0-4 0,0 6 0,-3-8 0,-1 0 0,-5-5 0,-1-4 0,-5-11 0,0-9 0,0 4 0,-6-2 0,-15 9 0,-10-1 0,-11-2 0,0 2 0,-1-4 0,2 3 0,-1-1 0,0-2 0,-1 12 0,1 1 0,11 10 0,4-6 0,12 5 0,0-6 0,-1 7 0,2-6 0,-2-3 0,1-7 0,-1 7 0,9-3 0,-7 2 0,4-5 0,-5-1 0,1 9 0,5-7 0,-5 12 0,6-12 0,-8 12 0,1-12 0,-1 14 0,-11-17 0,-3 15 0,-13-17 0,1 17 0,1-8 0,10 10 0,-7 0 0,20 0 0,-9 0 0,14 0 0,-1 0 0,1 0 0,7 5 0,-1 2 0,7 7 0,8 1 0,-1 1 0,9-3 0,-1 3 0,12 1 0,3-7 0,0 6 0,10-5 0,-23-2 0,10 7 0,0-15 0,-8 13 0,8-12 0,0 4 0,-9-6 0,9 0 0,-12 0 0,12 0 0,-2 0 0,4 0 0,-6 0 0,-9 0 0,1 0 0,7 0 0,-6 0 0,6 0 0,-6 0 0,-1 0 0,0 0 0,1 0 0,-1 8 0,-1-7 0,0 5 0,1 1 0,-2-5 0,2 11 0,-1-10 0,0 9 0,-1-6 0,-6 5 0,-2 2 0,-10-7 0,-3-1 0,-18-5 0,8 0 0,-21 0 0,19 0 0,-18 0 0,9 0 0,-14 0 0,-17 0 0,15 0 0,-14 0-6784,0-13 6784,-5-1-119,1-11 119,3 11 0,1-8 0,13 10 0,-13-2 0,17 5 0,0 9 0,0-9 0,10 5 0,6-4 0,-1 8 0,8 0 0,-8 0 0,19-7 0,-5 5 0,4-4 1681,-4 6 0,4 0 0,4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432 1320 16119,'-6'-8'0,"2"0"3668,4-10-3668,0 4 1457,0-12-1457,0 7 778,0-9-778,0 7 2553,0 4-2553,0-5 0,0 8 0,0-2 0,0 3 0,0-15 0,0 10 0,0-9 0,0 0 0,-7 8 0,-4-20 0,2 21 0,-11-22 0,18 11 0,-13-2 0,13 4 0,-16 0 0,17 8 0,-9-8 0,10 11 0,0 1 0,-6 7 0,4-6 0,-6 6 0,8-7 0,0-1 0,0-11 0,0 9 0,-8-21 0,-6-9 0,-8 3 0,7-16 0,-3 19 0,9 12 0,-9 3 0,0-1 0,1 17 0,0-14 0,8 16 0,-3-6 0,6 8 0,-5 2 0,-2 5 0,1 0 0,0 0 0,-1 0 0,1 0 0,0 0 0,6 5 0,0 2 0,6 7 0,0-1 0,0 1 0,19 3 0,21 15 0,22-5 0,1 19 0,14-18 0,-31 13 0,1-18 0,-9 15 0,-19-19 0,10 19 0,-14-20 0,3 9 0,0 0 0,-8-8 0,-2 8 0,-8-12 0,0-1 0,0 2 0,0-1 0,0 0 0,0 12 0,0-8 0,0 6 0,0-9 0,0 0 0,0 7 0,0 4 0,0-2 0,0 3 0,0-14 0,0 13 0,0 4 0,0 10 0,0-10 0,0 7 0,0-20 0,0 9 0,0-12 0,0 1 0,0-1 0,0 0 0,0 1 0,-5-3 0,-2-4 0,-5 2 0,-1-10 0,1 4 0,0-5 0,1 0 0,4-6 0,-7-15 0,12-9 0,-19-30 0,18 13 0,-21-28 0,21 11 0,-10-15 0,13 17 0,0-13 0,0 28 0,-9-11 0,7 15 0,-8-18 0,-1-3 0,8-1 0,-21-10 0,21 11 0,-18 1 0,18 4 0,-15 16 0,8 12 0,-7 4 0,8 13 0,-4-2 0,4 1 0,-6 6 0,-1 3 0,0-1 0,3 5 0,-1-5 0,7 11 0,2 15 0,5 10 0,0 13 0,28 36 0,-13-38 0,23 37 0,-28-59 0,8 21 0,-15-8 0,15 9 0,-7 2 0,0-11 0,9 8 0,-9-9 0,0 12 0,6-12 0,-7 10 0,0-23 0,-1 23 0,-2-23 0,-6 22 0,7-2 0,-8 6 0,0 6 0,0-7 0,0-12 0,0 9 0,6-22 0,-4 23 0,5-23 0,-7 10 0,0-11 0,0-1 0,0-2 0,0-14 0,0-4 0,0-24 0,0-1 0,0-13 0,0 0 0,-7 13 0,5-8 0,-15 6 0,6-8 0,0-3 0,-8 1 0,7 0 0,-12-18 0,12 14 0,-9-13 0,10 17 0,-1 0 0,-4 13 0,5-11 0,1 22 0,-5-8 0,6 11 0,3 0 0,-7 7 0,11-18 0,-5 15 0,0-16 0,5 11 0,-11 2 0,4-2 0,1 0 0,-6-6 0,6 6 0,-6-5 0,5 6 0,-3 2 0,10 1 0,-12 3 0,13-3 0,-5 4 0,6-5 0,0 0 0,-6 2 0,-1 0 0,-5 4 0,6 7 0,1 1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8:53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1280 8027,'0'-6'0,"1"1"0,1 2 0,0-1 0,0 2 0,0 1 0,1 1 0,1 0 0,-1 0 0,0 0 0,0 0 0,0 0 0,0 0 0,1 0 0,-1 0 0,0 0 0,0 0 0,2-2 0,0 2 0,1-2 0,0 2 0,0 0 0,-1 0 0,0 0 0,3-1 0,-1 0 0,0 0 0,0 1 0,-1 0 0,0 0 0,-1 0 0,0 0 0,3 0 0,-1 0 0,0 0 0,0 0 0,-1 0 0,0 0 0,1 0 0,-2 0 0,1-2 0,-3 2 0,3-2 0,-2 2 0,2 0 0,-1 0 0,1 0 0,1 0 0,-1 0 0,0 0 0,1 0 0,-2 0 0,1-1 0,-3 0 0,2 0 0,-2-1 0,0 2 0,0-2 0,0 1 0,1 0 0,-1-2 0,0 3 0,0-2 0,1 1 0,0 0 0,-1 0 0,3-1 0,-1 0 0,2 0 0,-1 1 0,0 1 0,1 0 0,-1 0 0,1 0 0,0 0 0,0 0 0,1 0 0,-2 0 0,-1 0 0,1 0 0,-2 0 0,1 0 0,-1 0 0,1 0 0,-2 0 0,0 0 0,0 0 0,2 0 0,0 0 0,0 0 0,-1 0 0,1 0 0,0 0 0,1 0 0,1-2 0,-2 2 0,0-3 0,1 2 0,1-1 0,0 0 0,0 0 0,0-1 0,-1 2 0,1 0 0,-1-1 0,1 0 0,-3 0 0,2 1 0,-1-1 0,2 0 0,-1 0 0,0-1 0,0 1 0,-2 0 0,4 0 0,-3 0 0,0 0 0,2 0 0,-2-2 0,3 1 0,-1-1 0,-1 1 0,-1 1 0,-2-1 0,0 1 0,-1 0 0,2-1 0,1 1 0,0-2 0,1 2 0,-1 0 0,1 1 0,0-2 0,-1 2 0,0 0 0,2 0 0,-1 0 0,-1 0 0,2-1 0,0 0 0,1-1 0,-1 0 0,-2 1 0,-1 1 0,2-2 0,-1 1 0,1 0 0,1-1 0,-2 3 0,1-3 0,-1 2 0,1-2 0,-1 1 0,1-1 0,-1-1 0,0 2 0,1 1 0,-1-1 0,1 0 0,-1-1 0,0-1 0,-1 1 0,-2-1 0,4 1 0,-4 1 0,4-1 0,-1 1 0,0-1 0,0-1 0,-2 2 0,0-1 0,0 3 0,0-3 0,1 2 0,-1-2 0,0 1 0,0 0 0,0-1 0,2 0 0,-2 0 0,3-1 0,-2 2 0,2-2 0,-3 1 0,3-1 0,-2 1 0,1-1 0,-1 1 0,0-1 0,1 1 0,-1-1 0,-1 3 0,3-3 0,-2 3 0,2-1 0,-3-1 0,2 2 0,0-2 0,-2 3 0,2-3 0,-1 1 0,0-2 0,2 1 0,-1-1 0,0 2 0,-1-1 0,0 1 0,-1 0 0,1-1 0,-2 1 0,4 0 0,-4-1 0,3 1 0,-2 0 0,2-1 0,0 0 0,-1 1 0,2-2 0,-2 4 0,2 0 0,-1-1 0,1 0 0,-2-2 0,2 3 0,-3-3 0,3 1 0,2-1 0,-1 1 0,0-1 0,-2 0 0,0 1 0,2 0 0,-1 0 0,2-2 0,-3 2 0,2 0 0,-3 1 0,2-2 0,-1 1 0,1-2 0,1 1 0,-1 1 0,0 0 0,1 1 0,0 0 0,0-1 0,1 1 0,-3-2 0,0 2 0,0-1 0,0 1 0,0 0 0,2-2 0,-2 2 0,0-1 0,1 2 0,1-3 0,0 1 0,1 0 0,-2-1 0,1 1 0,-1 0 0,0-1 0,0 2 0,-1-1 0,-1 1 0,0 0 0,1-1 0,-2 2 0,3-3 0,-2 1 0,2 0 0,-1-1 0,1 2 0,1-2 0,-1 2 0,0-1 0,-1 0 0,1-2 0,-1 1 0,0 1 0,0-1 0,-1 1 0,1-2 0,2 1 0,-2 1 0,0-1 0,0 1 0,0-2 0,-1 1 0,1 0 0,0 0 0,0-1 0,-1 3 0,2-5 0,-1 4 0,1-1 0,-1-1 0,2 2 0,-1-1 0,1-1 0,0 2 0,-1-1 0,1 3 0,-2-2 0,1 2 0,-3-1 0,3 0 0,-1 0 0,1 0 0,1 0 0,-2-1 0,0 2 0,-1-1 0,4 0 0,-2-2 0,2 3 0,0-3 0,-1 2 0,-1 0 0,0-1 0,-1 2 0,1-2 0,-1 2 0,0-1 0,0 0 0,-2-2 0,1 3 0,0-2 0,2 1 0,-1 1 0,1-3 0,1 2 0,-2 0 0,-1 1 0,1-2 0,-2 2 0,3-2 0,-2 2 0,2 0 0,-3 0 0,2-1 0,0 0 0,-2 0 0,3 1 0,-2 0 0,0-2 0,-1 2 0,1-2 0,-1 2 0,0 0 0,0 0 0,2 0 0,0 0 0,1 0 0,-1 0 0,1 0 0,0 0 0,1 0 0,1 0 0,-2 0 0,1 0 0,-3 0 0,2 0 0,-1 0 0,2 0 0,-1 0 0,0 0 0,1 0 0,-1 0 0,1 0 0,-2 0 0,0 2 0,0-2 0,3 3 0,0-1 0,0 2 0,0-3 0,-1 1 0,-1-2 0,0 0 0,1 0 0,-2 0 0,-1 0 0,-1 0 0,1 0 0,-1 0 0,0 0 0,0 0 0,0 0 0,0 0 0,1 0 0,-1 0 0,0 0 0,2-2 0,0 1 0,1-1 0,1-1 0,1 2 0,-1-1 0,0 1 0,-1 0 0,0 0 0,1 1 0,-1 0 0,0 0 0,1 0 0,0 0 0,0 0 0,1 0 0,-2 0 0,2 0 0,-1 0 0,-1 0 0,0 0 0,-1 0 0,0 0 0,1 0 0,-1 0 0,1 0 0,0 0 0,-1 0 0,-1 0 0,1 0 0,0 0 0,0 0 0,0 0 0,2 0 0,-1 0 0,0 0 0,2 0 0,-1 0 0,1 0 0,-1 0 0,1 0 0,2 0 0,-1 0 0,0 0 0,0 0 0,-2 0 0,0 0 0,0 0 0,-1 0 0,2 0 0,-3 0 0,4 0 0,-4 0 0,3 0 0,-2 0 0,1 0 0,-1 2 0,0-2 0,-1 2 0,0-1 0,-2 0 0,0 0 0,1 1 0,-1-2 0,0 3 0,0-3 0,0 2 0,0-2 0,1 2 0,-1-2 0,0 1 0,0 1 0,0-2 0,0 2 0,1-1 0,-1 0 0,0 0 0,0-1 0,0 0 0,1 0 0,-1 0 0,0 0 0,0 0 0,0 0 0,0 0 0,1 0 0,-1 0 0,0 0 0,0 0 0,0 0 0,1 0 0,-1 0 0,0 0 0,0 0 0,0 0 0,0 0 0,2 0 0,-1 0 0,0 0 0,-1 0 0,1 0 0,0 0 0,0 0 0,0 0 0,1 0 0,0 0 0,0 0 0,1 0 0,-3 0 0,3 0 0,-2 0 0,1 0 0,-1 0 0,1 0 0,-1-1 0,2 0 0,-2 0 0,4-1 0,-3 2 0,3-3 0,-2 3 0,-1-2 0,0 0 0,-1 2 0,0-3 0,2 2 0,-3 0 0,2 1 0,0-1 0,-2 0 0,3-2 0,-2 3 0,2-3 0,-3 2 0,2-2 0,-2 3 0,0-2 0,2 1 0,0-1 0,1 0 0,0-1 0,-1 1 0,1 0 0,-2-1 0,2 1 0,-3 0 0,2-1 0,0 2 0,-2 0 0,2-1 0,-1 0 0,0 0 0,0 1 0,0-1 0,-1 2 0,0-3 0,0 2 0,0-2 0,0 3 0,2-3 0,-1 2 0,0 0 0,-1-1 0,1 2 0,-1-2 0,0 1 0,2-1 0,-1 0 0,3-1 0,-1 1 0,1 0 0,-3-1 0,1 3 0,0-3 0,-2 2 0,2-2 0,-1 3 0,0-3 0,1 2 0,-1-2 0,0 3 0,-1-3 0,1 2 0,-2-2 0,3 1 0,-2 0 0,0-1 0,0 3 0,0-3 0,1 2 0,-1-2 0,0 3 0,0-2 0,1 1 0,0 0 0,-1 0 0,2 1 0,0-2 0,-2 2 0,2-2 0,-1 1 0,0 1 0,0-2 0,0 0 0,-1 2 0,1-3 0,1 1 0,0 0 0,1-1 0,-1 3 0,0-4 0,1 4 0,-4-3 0,3 1 0,-2-1 0,-1-1 0,2 2 0,-4-1 0,3 3 0,-1-2 0,0 1 0,2 0 0,-2 0 0,3 1 0,-2-2 0,0 2 0,0-2 0,2 2 0,-2 0 0,2 0 0,-2 0 0,0 0 0,1 0 0,-1 0 0,-1-1 0,0 0 0,0 0 0,1 1 0,0 0 0,1 0 0,-1 0 0,0 0 0,0 0 0,-1-2 0,1 2 0,-1-2 0,1 2 0,0 0 0,0 0 0,0 0 0,0 0 0,1 0 0,-1 0 0,0 0 0,0 0 0,0 0 0,1 0 0,-1 0 0,-2-1 0,4 0 0,-3 0 0,2-1 0,0 2 0,-1-2 0,0 2 0,0 0 0,0 0 0,0 0 0,1 0 0,-1 0 0,0 0 0,0 0 0,0 0 0,1 0 0,-1 0 0,1 0 0,-2 2 0,4-2 0,-4 2 0,3-2 0,-1 1 0,0 0 0,-1 2 0,1-3 0,-2 3 0,3-2 0,0 2 0,-2-3 0,3 2 0,-2-1 0,2 0 0,-3 0 0,2 1 0,-2-2 0,0 2 0,0-1 0,1 0 0,-1 0 0,0 1 0,0-2 0,0 2 0,0-2 0,1 0 0,-1 0 0,0 0 0,2 0 0,-2 0 0,2 0 0,-2 0 0,0 0 0,0 0 0,0 0 0,1 0 0,-1 0 0,0 0 0,0 0 0,0 0 0,0 0 0,1 0 0,-1 0 0,0 0 0,0 0 0,0 0 0,1 0 0,-1 0 0,0 0 0,0 0 0,-1 1 0,2 0 0,-2 0 0,3-1 0,-2 0 0,0 0 0,0 0 0,1 2 0,-1-2 0,0 2 0,0-2 0,0 0 0,0 0 0,1 1 0,-1-1 0,0 2 0,0 0 0,0-2 0,0 1 0,1-1 0,-1 2 0,0-2 0,0 2 0,0-2 0,1 2 0,0-2 0,0 1 0,0-1 0,-1 0 0,1 2 0,0-2 0,0 2 0,0-2 0,0 2 0,-1-2 0,0 1 0,1 1 0,0-2 0,1 3 0,-2-2 0,0 0 0,0-1 0,0 0 0,2 0 0,-3 2 0,4-2 0,-4 2 0,2-2 0,0 1 0,-1 0 0,0 0 0,0-1 0,-1 2 0,1-2 0,-2 2 0,3-2 0,-1 0 0,1 1 0,0 0 0,1 0 0,-2-1 0,0 0 0,0 0 0,-1 2 0,1-2 0,-2 2 0,3-2 0,-3 1 0,4 0 0,-3 0 0,2-1 0,-1 0 0,1 0 0,-1 0 0,0 0 0,0 0 0,0 0 0,1 0 0,-1 0 0,0 0 0,0 0 0,0 0 0,0 0 0,1 0 0,-1 0 0,0 0 0,0 0 0,0 0 0,1 0 0,-1 0 0,0 0 0,0 0 0,0 0 0,0 0 0,1 0 0,0 0 0,0 0 0,0 0 0,0 0 0,-1 0 0,1 0 0,0 0 0,0 0 0,0 0 0,-1 0 0,0 0 0,2 0 0,-2 0 0,2 0 0,-1 0 0,1 0 0,0 0 0,0 0 0,-2 0 0,0 0 0,-1-1 0,2 0 0,-3-2 0,4 3 0,-2-3 0,3 1 0,-2-2 0,3 1 0,-2 1 0,-1-3 0,1 3 0,0-3 0,1 3 0,-1-1 0,0 1 0,-1 0 0,1-1 0,0 3 0,0-2 0,-1 0 0,0 1 0,1-1 0,-2 0 0,0 1 0,0 0 0,0 0 0,2-1 0,-2 0 0,2 0 0,-2-1 0,2 1 0,-2-1 0,2-1 0,-2 1 0,0 1 0,0-1 0,1 1 0,-1-2 0,0 2 0,0-1 0,0 3 0,-1-3 0,2 2 0,-2 0 0,3 1 0,-2-2 0,0 2 0,-1-3 0,1 3 0,-1-4 0,1 4 0,2-2 0,-2 2 0,0-1 0,0 1 0,-1-2 0,1 0 0,0 2 0,0-2 0,1 1 0,-1 1 0,0-2 0,0 0 0,0 2 0,0-1 0,1-3 0,-1 2 0,-1-3 0,2 2 0,-1-2 0,3 1 0,-1-1 0,-1 1 0,0 1 0,1-1 0,-1-1 0,2 1 0,-3-1 0,3 0 0,-1-2 0,0 3 0,1-4 0,-1 5 0,0-3 0,1 2 0,-1-2 0,1 1 0,0-1 122,-1 0 74,1 3-162,-2-1-265,1 2 110,-4-2 121,4 1 0,-3 0 0,2 1 0,-1 0 0,1 0 0,-1 2 0,-1-3 0,0 3 0,0-2 0,1 1 0,-1-1 0,1 0 0,-3-1 0,5 2 0,-5-2 0,6 3 0,-4-3 0,3 1 0,-4-2 0,2 2 0,-1 1 0,1-1 0,0 2 0,1-3 0,0 1 0,1-2 0,0 2 0,1-2 0,-2 1 0,0 0 0,-1 0 0,2 1 0,-2 0 0,2-1 0,-2 1 0,0-1 0,1 1 0,-3-2 0,2 4 0,-1-3 0,1 3 0,0-2 0,0 2 0,1-1 0,-1 0 0,-1-2 0,0 3 0,0-2 0,1 1 0,1-1 0,-1 0 0,0-1 0,0 1 0,0 0 0,0 0 0,1 1 0,-1-1 0,0 0 0,-1-1 0,2 2 0,-3-2 0,3 3 0,-2-2 0,-1 1 0,4 0 0,-3 0 0,2-1 0,0 2 0,-1-2 0,-1 1 0,0 0 0,0 0 0,0-1 0,1 2 0,-3-3 0,4 2 0,-2 0 0,2-1 0,-2 2 0,-1-3 0,3 2 0,-3-2 0,4 3 0,-1-3 0,2 3 0,1-3 0,-1 2 0,0-2 0,1 1 0,-1-1 0,0-1 0,-1 2 0,0-1 0,0 1 0,-2 0 0,2-1 0,-2 3 0,0-2 0,0 2 0,0-1 0,-1-1 0,2-2 0,-2 1 0,3 1 0,-2-1 0,0 2 0,-1-2 0,2 1 0,-1 0 0,1-1 0,-1 3 0,2-3 0,0 1 0,0 0 0,2-1 0,-1 1 0,1-2 0,0 0 0,-2 2 0,1 0 0,-1 0 0,1-1 0,0-1 0,1 1 0,-1-1 0,0 1 0,-1 1 0,0-1 0,-1 1 0,1-3 0,0 2 0,0-1 0,-2 2 0,0 0 0,-1-1 0,2 1 0,0-2 0,1 2 0,-1 1 0,0-1 0,-1 2 0,1-3 0,2 1 0,2 0 0,-1-1 0,0 1 0,0 0 0,0-1 0,2 2 0,0-1 0,-2 1 0,1-1 0,-1 0 0,-1 0 0,0 1 0,-1 0 0,1-1 0,-1 2 0,1-2 0,-1 2 0,0 0 0,-2 0 0,2 0 0,-2 0 0,2 0 0,-2 0 0,2-1 0,-3-1 0,3 0 0,-1 0 0,2 1 0,-1 0 0,0-2 0,-1 1 0,0 0 0,-1-1 0,0 3 0,-1-3 0,1 2 0,0 0 0,0 1 0,1 0 0,-3-2 0,2 2 0,-3-3 0,3 2 0,-1 0 0,1 1 0,0-2 0,1 2 0,-1-2 0,1 2 0,0 0 0,2 0 0,-1 0 0,1 0 0,1 0 0,-3 0 0,2 0 0,-1 0 0,2 0 0,-2 0 0,-1 0 0,0 0 0,-1 0 0,0 0 0,0 0 0,0 0 0,0 0 0,1 0 0,-1 0 0,0 0 0,0 0 0,0 0 0,0 0 0,1 0 0,-1 0 0,1 0 0,0 0 0,1 0 0,-2 0 0,0 0 0,0 0 0,0 0 0,0 0 0,1 0 0,-1 0 0,0 0 0,0 2 0,0-2 0,1 2 0,0-2 0,0 0 0,0 0 0,-1 1 0,1 0 0,-1 0 0,0-1 0,0 0 0,-1 2 0,2-2 0,-2 2 0,3-2 0,-2 0 0,-1 1 0,2 0 0,-2 0 0,3-1 0,-4 2 0,2-2 0,-2 3 0,1-2 0,0 0 0,1-1 0,1 2 0,-1-2 0,0 3 0,0-2 0,0 2 0,2-3 0,-2 2 0,2-1 0,-2 0 0,0 0 0,1 1 0,-1-2 0,0 2 0,0-2 0,0 0 0,0 0 0,2 1 0,0 0 0,0 0 0,1-1 0,-1 0 0,1 2 0,1-2 0,-1 1 0,-1 0 0,1-1 0,-1 0 0,0 0 0,-2 1 0,0 0 0,-1 0 0,1-1 0,0 0 0,0 2 0,0-2 0,1 3 0,-1-2 0,0 0 0,0 1 0,0-2 0,0 2 0,1-2 0,-1 0 0,0 0 0,0 0 0,0 0 0,0 0 0,1 0 0,-3 1 0,2-1 0,-1 2 0,1-2 0,0 0 0,2 0 0,-2 0 0,2 0 0,-2 0 0,0 0 0,1 0 0,-3 2 0,2-1 0,0 3 0,1-2 0,0-1 0,0 1 0,-3 0 0,2 0 0,-1-1 0,1-1 0,0 0 0,1 0 0,-1 0 0,0 0 0,0 0 0,2 0 0,-2 0 0,2 0 0,-2 0 0,2 0 0,-2 0 0,3 0 0,-2 0 0,0 0 0,-1 0 0,1 0 0,-1 0 0,0 0 0,0 0 0,0 0 0,1 0 0,-1 0 0,0 0 0,0 0 0,0 0 0,0 0 0,1 0 0,-1 0 0,0 0 0,0 0 0,0 0 0,0 0 0,1 0 0,-1 0 0,0 0 0,0 0 0,0 0 0,2 0 0,-2 0 0,2 0 0,-2 0 0,0 0 0,-1 2 0,2-2 0,-1 2 0,1-2 0,-1 0 0,1 0 0,-1 0 0,0 0 0,-1 1 0,0 0 0,0 0 0,1-1 0,1 0 0,-1 0 0,-2 2 0,4-2 0,-5 3 0,6-2 0,-4 0 0,3-1 0,-2 0 0,-1 2 0,2-2 0,-2 2 0,3-2 0,-2 0 0,-1 1 0,0 0 0,0 2 0,-1-3 0,-5 6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112 667 14925,'5'-15'0,"1"2"4063,6-5-4063,3 5 1668,0-3-1668,-1 1 0,1-1 0,12 7 903,-2-10-903,5 15 0,-8-16 0,-8 18 3016,1-12-3016,0 13 0,0-12 0,-3 5 0,3 0 0,0-5 0,-2 12 0,-3-12 0,2 10 0,-3-10 0,7 5 0,-1 0 0,-1-6 0,2 4 0,-2 2 0,2-6 0,-7 7 0,4-2 0,-10-5 0,10 12 0,-5-5 0,0 0 0,6 6 0,-6-12 0,7 11 0,0-12 0,1 5 0,-1 0 0,-1-4 0,1 6 0,1-2 0,11-8 0,-9 15 0,10-7 0,-13 9 0,-1 0 0,1 0 0,1 0 0,-7-5 0,-3-2 0,-6-4 0,0-2 0,0-1 0,0 2 0,0 0 0,0-1 0,7 0 0,1-2 0,0 0 0,6 8 0,-12-8 0,4 7 0,-6-6 0,-3 5 0,-17 3 0,3 14 0,-21 3 0,7 7 0,-31 3 0,16 0 0,-2-10 0,9 8 0,20-10 0,-8 9 0,12-10 0,-12 8 0,16-7 0,-15 2 0,17 2 0,-6-11 0,6 11 0,-5-4 0,5 7 0,-5-9 0,-1 7 0,5-6 0,-3 8 0,5-1 0,0 0 0,-6 0 0,5 1 0,1-1 0,-6-1 0,6-5 0,-1 4 0,-3-5 0,6 0 0,-1 5 0,2-7 0,-2 9 0,-2-3 0,-13 10 0,6-12 0,-7 10 0,1-4 0,-5 2 0,0-2 0,1 0 0,11-7 0,-1 6 0,0-8 0,2 6 0,1-10 0,4 10 0,8-11 0,10 5 0,3-7 0,4 0 0,-3-7 0,3-2 0,0-7 0,-1 3 0,2-16 0,-1 11 0,3-8 0,-2-1 0,-1 7 0,1-7 0,-2 12 0,12-3 0,-8 2 0,19-4 0,-18 3 0,19 7 0,-11-7 0,3 8 0,8-10 0,-21 9 0,21-9 0,-20 17 0,20-7 0,-22 9 0,23-10 0,-23 8 0,10-14 0,-11 13 0,11-11 0,-10 4 0,14-21 0,-15 14 0,1-12 0,-1 15 0,-2 5 0,2-5 0,-1 13 0,1-6 0,-2 1 0,1 3 0,-1-9 0,0 11 0,-1-9 0,-5 4 0,-3-9 0,-5 3 0,0-1 0,-13 6 0,3-4 0,-23 8 0,13-4 0,-18 7 0,19 0 0,-8 0 0,0 0 0,9 0 0,-9 0 0,12 0 0,-1 0 0,1 0 0,-1 0 0,1 0 0,0 0 0,-1 0 0,0 0 0,2 0 0,-1 0 0,-1 0 0,1 7 0,0 2 0,-12 8 0,8-1 0,-8 1 0,12-1 0,-1-1 0,1 0 0,0 1 0,-1-1 0,8 0 0,-6-1 0,5 2 0,-4-2 0,4 1 0,-2-3 0,11 2 0,-6-2 0,-1 1 0,7 0 0,-14 1 0,12 1 0,-12-1 0,12 2 0,-12 0 0,13-1 0,-11-8 0,10 6 0,-9-10 0,10 10 0,-5-6 0,6 5 0,0 8 0,0-7 0,-5 8 0,2-10 0,-9-5 0,11 7 0,-5-12 0,6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1344 298 24575,'-21'0'0,"2"0"0,4 0 0,3 0 0,-3 0 0,1 0 0,1 0 0,-14 0 0,9 0 0,-21 0 0,21 0 0,-10 0 0,1 0 0,9 0 0,-22 0 0,23-6 0,-11-3 0,1-10 0,10 3 0,-12-1 0,2-1 0,9 3 0,-9 3 0,12-2 0,-1 7 0,1-2 0,-1 2 0,1-1 0,-7 7 0,5-6 0,-6 7 0,9 0 0,-2 0 0,0-6 0,-11 3 0,8-3 0,-8 6 0,13 0 0,-1 0 0,-1 0 0,1-6 0,0 5 0,3-4 0,-3 5 0,2-8 0,-3 7 0,0-5 0,1 6 0,0 0 0,-1 0 0,8-8 0,-6 7 0,5-6 0,-5 7 0,-2 0 0,1 0 0,-12 0 0,8 0 0,-8 0 0,12 0 0,-1 0 0,0 0 0,-11 0 0,10 0 0,-9 0 0,11 0 0,1 0 0,6 4 0,2 4 0,6 6 0,0 0 0,0 2 0,0-2 0,0 2 0,0-1 0,0 1 0,0-1 0,8-1 0,0 2 0,7-8 0,1 5 0,-3-11 0,3 11 0,0-10 0,-1 4 0,11 2 0,-6-7 0,6 8 0,-12-10 0,2 6 0,-1-5 0,1 7 0,-2-2 0,2-5 0,0 6 0,-1-7 0,-1 7 0,1-5 0,1 4 0,-2-6 0,0 0 0,0 0 0,1 0 0,1 0 0,0 0 0,-3 0 0,2 0 0,0 0 0,-2 0 0,3 0 0,-2 0 0,14 0 0,-9 0 0,20 0 0,-11 10 0,15-9 0,-1 9 0,0-10 0,17 0 0,-12 9 0,12-6 0,-18 7 0,-11-10 0,9 0 0,-21 0 0,9 0 0,0 0 0,-8 0 0,8 0 0,-12 0 0,-1 0 0,2 0 0,-2 0 0,-15 0 0,-15 0 0,-16 0 0,-10-10 0,-38-20 0,29 4 0,-29-14 0,38 19 0,13 9 0,2-4 0,11 14 0,0-12 0,1 13 0,0-7 0,-1 2 0,2 5 0,-9-12 0,5 10 0,-2-9 0,5 11 0,1-4 0,-1-3 0,-1 6 0,1-4 0,0-1 0,1 6 0,-1-4 0,0-2 0,0 4 0,-1-10 0,-11 13 0,9-14 0,-20 12 0,7-15 0,0 15 0,-7-16 0,7 16 0,2-8 0,-11 1 0,20 7 0,-5-16 0,9 17 0,-12-5 0,11-1 0,-10 5 0,11-5 0,1 7 0,1 0 0,1 0 0,11 0 0,10 7 0,7-5 0,15 19 0,-14-13 0,6 8 0,-6-2 0,11-4 0,-10 7 0,23 2 0,-11-10 0,13 11 0,-11-13 0,-4 5 0,0-5 0,-10 0 0,10-6 0,-11 13 0,-2-13 0,2 13 0,-1-6 0,-1 1 0,0-2 0,-1-7 0,0 5 0,2-4 0,-2 6 0,1-7 0,2 0 0,-3 6 0,3-5 0,-1 6 0,-1-7 0,0 0 0,1 0 0,0 0 0,0 0 0,-1 0 0,2 0 0,-1 0 0,0 0 0,1 0 0,-1 0 0,1 0 0,-3 0 0,3 6 0,0-4 0,-1 5 0,6-7 0,-4 0 0,-6 0 0,-43 0 0,-1 0 0,-45 0 0,32 0 0,-13 0 0,11 0 0,3 0 0,-4 0 0,19 0 0,-8 0 0,20 0 0,-9 0 0,0 0 0,7 0 0,-6-7 0,10 5 0,-6-11 0,-8 12 0,6-13 0,-3 12 0,12-12 0,-1 12 0,1-12 0,-12 14 0,9-13 0,-9 10 0,-1-14 0,10 16 0,-9-15 0,11 13 0,1-3 0,0 6 0,-1-7 0,2 5 0,1-4 0,6 0 0,2 0 0,12 0 0,-5 1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164 280 24575,'0'50'0,"0"-12"0,0 38 0,0-29 0,0 28 0,0-28 0,0 12 0,0-30 0,0 11 0,0-22 0,0 8 0,0-10 0,0-1 0,0 1 0,0-3 0,0 1 0,0-2 0,0 1 0,0 0 0,0 2 0,0-2 0,0 3 0,0-1 0,0 12 0,0-8 0,0 7 0,0-10 0,0-2 0,0 1 0,0 0 0,0-1 0,0-2 0,0 0 0,0 0 0,0-9 0,-8-19 0,7-12 0,-16-17 0,-4-15 0,7 13 0,-14-13 0,17 18 0,-10-1 0,9 2 0,3 11 0,-1-10 0,8 22 0,-8-9 0,10-1 0,0-2 0,0-29 0,0 13 0,0-30 0,0 29 0,0-12 0,0 18 0,0-2 0,0 12 0,0 4 0,0 13 0,0-2 0,0 0 0,0 2 0,0-2 0,0 0 0,0 2 0,0-2 0,0 0 0,0 2 0,0 10 0,10 16 0,-9 17 0,9 0 0,-1 11 0,-7-11 0,8 13 0,-10 17 0,0-13 0,0 13 0,0 0 0,0-12 0,0 10 0,0-15 0,0 0 0,0-11 0,0 8 0,0-21 0,0 9 0,0-11 0,0-2 0,0 1 0,0 1 0,0-1 0,0 0 0,0-2 0,0 2 0,0-3 0,0 2 0,0-3 0,0 0 0,0 1 0,7 2 0,-6-2 0,12 2 0,-12-2 0,10-5 0,-10 4 0,5-4 0,1 0 0,-1-3 0,6-8 0,-6-5 0,8-15 0,7-25 0,2 2 0,8-14 0,-10 18 0,1-16 0,-10 14 0,13-32 0,-23 32 0,11-31 0,-13 29 0,0-30 0,0 31 0,0-13 0,0 17 0,0 1 0,0 10 0,0 3 0,0 14 0,0 6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161 304 24575,'20'0'0,"-2"0"0,-4 0 0,2 0 0,-1 0 0,0 0 0,12-10 0,-9 7 0,21-16 0,-9 8 0,1 0 0,8-9 0,-9 9 0,0-1 0,9-7 0,-21 9 0,9-7 0,-12 9 0,1-6 0,10 3 0,-8 2 0,22-10 0,-23 10 0,22-2 0,-20-3 0,20 12 0,-22-12 0,10 14 0,2-17 0,-12 15 0,10-7 0,0-1 0,4 8 0,-2-8 0,-1 10 0,-12 0 0,-2 0 0,1 0 0,0 0 0,1 0 0,-9 5 0,1 4 0,-8 3 0,0 4 0,0 11 0,0-10 0,0 10 0,0-11 0,0-1 0,0 0 0,-8 1 0,-11 1 0,-12-8 0,-11 9 0,0-14 0,0 14 0,-1-15 0,3 5 0,-21-8 0,28 0 0,-24 0 0,27 0 0,-12 10 0,11-9 0,-7 9 0,19-10 0,-20 0 0,22 0 0,-24 0 0,23 0 0,-21 0 0,9 0 0,-1 0 0,4 0 0,12 0 0,-12 0 0,9 0 0,-11 0 0,16 0 0,-1 0 0,12 0 0,32 0 0,21 0 0,29-12 0,0-3 0,-21 2 0,3-3 0,26-11 0,-35 17 0,-1 2 0,6-4 0,1 1 0,-12 7 0,30-18 0,-30 11 0,13 0 0,-30-6 0,8 17 0,-7-8 0,-2 8 0,-3 0 0,-10 0 0,0 0 0,-7 5 0,-3 3 0,-6 3 0,0 5 0,0-4 0,-6 3 0,-15 1 0,2-6 0,-20-2 0,9-8 0,-29 0 0,12 0 0,-12 0 0,0 0 0,13 0 0,-14 0 0,19 0 0,-1 0 0,0 0 0,11 0 0,-8 0 0,20 0 0,-20 0 0,22 6 0,-23-3 0,21 3 0,-20 4 0,21-8 0,-21 7 0,8 1 0,1-2 0,-8 5 0,7 2 0,-11-13 0,1 16 0,-3-6 0,15 1 0,-10 6 0,20-18 0,-8 15 0,12-14 0,-1 4 0,0 2 0,3-7 0,9 6 0,19-7 0,29 0 0,3-9 0,29-6 0,-30 2 0,30-10 0,-30 19 0,13-7 0,0-1 0,-14 10 0,2-11 0,-8 13 0,-20 0 0,7-6 0,-10 4 0,0-6 0,-1 8 0,-1 0 0,1 0 0,1 0 0,-7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1619 308 24575,'-20'0'0,"0"0"0,-7 0 0,1 0 0,-14 0 0,8 0 0,3 0 0,9 0 0,5 0 0,2-5 0,-3 4 0,3-6 0,-3 1 0,-11 4 0,8-4 0,-20-4 0,22 7 0,-23-6 0,22 9 0,-21-9 0,9 6 0,-13-15 0,13 16 0,-9-17 0,-8 4 0,0 3 0,1 1 0,6 1 0,9 6 0,2-4 0,2 8 0,11-6 0,1 3 0,-12-13 0,-3 14 0,-13-17 0,0 7 0,-15 1 0,-4-11 0,-2 9 0,-11 0 0,28 4 0,-12-1 0,17 8 0,11-8 0,-7 10 0,19 0 0,-6 0 0,10 0 0,7 5 0,1 2 0,7 7 0,0 2 0,0-1 0,0-1 0,0 13 0,0-8 0,0 8 0,0-12 0,0 0 0,0 12 0,7-9 0,-5 9 0,14 0 0,-8-9 0,9 9 0,-1-11 0,0 0 0,-1-2 0,0 1 0,0-6 0,12-3 0,20-6 0,-1 0 0,30 0 0,-30 0 0,31 0 0,-12 0 0,-12 0 0,1 0 0,-23 0 0,11 0 0,-13 0 0,28 0 0,-23 0 0,41 0 0,-12 0 0,17 0 0,-1 12 0,1 3 0,-16 0 0,-17-3 0,-8-2 0,-22-9 0,10 9 0,-11-10 0,-17-5 0,-1-2 0,-28-9 0,-1-3 0,-34-5 0,0 0 0,-5 1 0,12 8 0,15 5 0,13 3 0,-9 6 0,8-7 0,2 2 0,1 5 0,1-7 0,9 8 0,-9 0 0,11 0 0,1 0 0,0 0 0,-7 0 0,4-6 0,-16 4 0,16-4 0,-9 6 0,12 0 0,-12 0 0,15-8 0,-14 7 0,17-6 0,-4 2 0,-2 2 0,8-7 0,-7 8 0,5-3 0,-5 5 0,0 0 0,2 0 0,1 0 0,-2 0 0,-3 0 0,-5 0 0,2 0 0,-22 0 0,9 0 0,-5 0 0,10 0 0,11 0 0,1 0 0,1 0 0,5-10 0,2 3 0,7-12 0,0 7 0,4 6 0,4 0 0,5 6 0,3 0 0,-1-6 0,0 3 0,0-3 0,1-1 0,-1 5 0,-1-4 0,2 6 0,-1 0 0,0 0 0,0 0 0,1 0 0,0 0 0,-9 6 0,-1 2 0,-6 8 0,0-2 0,0 1 0,0-1 0,0 1 0,-5-3 0,-3-5 0,-5-1 0,-1-6 0,0 0 0,-2 0 0,1 0 0,0 0 0,1 0 0,0 0 0,-2 0 0,0-7 0,1-2 0,1 1 0,4-6 0,-4 13 0,7-6 0,-2 0 0,2-1 0,7-8 0,0 0 0,0 2 0,0-14 0,0 10 0,0-8 0,0 10 0,0 0 0,0 1 0,7 6 0,2 3 0,6 6 0,-1 0 0,2 0 0,-2 0 0,2 0 0,0 0 0,-1 0 0,-8 6 0,0 15 0,-7-4 0,0 23 0,0-23 0,0 10 0,0 0 0,0-7 0,0 7 0,0-13 0,0-1 0,-4-4 0,2-6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98 24575,'0'13'0,"0"-2"0,0 3 0,0-1 0,0 0 0,0-2 0,0 3 0,0-2 0,0 2 0,4-6 0,4-3 0,12-5 0,-4 0 0,6 0 0,-7 0 0,1 0 0,-1 0 0,0 0 0,1 0 0,-2 0 0,0 0 0,-1 0 0,1 0 0,-2 0 0,-1 0 0,0 0 0,-4 5 0,2 3 0,-7 4 0,4 0 0,-6-1 0,0 2 0,0-1 0,0 1 0,0 1 0,0 2 0,0-2 0,0 0 0,0 1 0,0-1 0,0-1 0,0-1 0,0 4 0,0-3 0,0 2 0,0-1 0,0 1 0,0 0 0,0 1 0,0-1 0,0-2 0,-5-4 0,-4-4 0,-3-5 0,-3 0 0,0 0 0,2 0 0,-3 0 0,4 0 0,-4 0 0,-7 0 0,6 0 0,-5 0 0,6 0 0,2 0 0,-2 0 0,0 0 0,2-8 0,0 1 0,-2-8 0,4 2 0,-2-1 0,7 2 0,-5 4 0,10-4 0,-5 5 0,7-8 0,0 1 0,0 1 0,0-2 0,0 0 0,0-1 0,6 2 0,4-2 0,4 1 0,2-1 0,-2 1 0,2 6 0,-1-4 0,0 10 0,1-3 0,-3 6 0,2 0 0,-1 0 0,-1 0 0,3 0 0,-3 0 0,0 0 0,-1 0 0,-5 6 0,5 3 0,-10 7 0,5-1 0,-7 0 0,7 1 0,-6-3 0,7 2 0,-8-2 0,0 2 0,0-3 0,0 2 0,-19 3 0,7-1 0,-15-5 0,12-3 0,-1-2 0,0-4 0,1 4 0,0-6 0,-1 0 0,3 0 0,-2 0 0,0 0 0,2 0 0,-1 0 0,8-4 0,1-4 0,5-5 0,0-3 0,0 2 0,5 5 0,4 5 0,4-4 0,2 7 0,0-6 0,1 7 0,-2 0 0,12 0 0,-7 0 0,8 0 0,-12 0 0,-1 0 0,2 0 0,-2 0 0,-5 4 0,-4 4 0,-5 5 0,0 1 0,0 1 0,-5-2 0,-4-5 0,-5-2 0,-2-6 0,2 0 0,-1 0 0,0 0 0,3 0 0,-4 0 0,3 0 0,0 0 0,7-5 0,1-4 0,5-4 0,0-2 0,0 0 0,0-1 0,0 1 0,0 1 0,0-2 0,0 0 0,6 7 0,3 3 0,5 6 0,2 0 0,-1 0 0,0 0 0,-2 0 0,2 0 0,-1 0 0,-2 5 0,-4 3 0,-4 5 0,-4 0 0,0 0 0,0-1 0,-6-5 0,-1-2 0,-19 5 0,8-9 0,-11 9 0,16-10 0,-3 0 0,1 0 0,0 0 0,0 0 0,2 0 0,-1 0 0,6-5 0,3-3 0,5-7 0,0-1 0,0 2 0,0-1 0,0 2 0,0-3 0,0 0 0,0 4 0,0-3 0,5 6 0,3 3 0,6 6 0,1 0 0,1 0 0,-2 0 0,1 0 0,-1 0 0,-1 0 0,-5 5 0,-2 4 0,-6 2 0,0 5 0,0-3 0,0 2 0,0 0 0,0 1 0,0-1 0,0-1 0,-6 0 0,-2-8 0,-5 0 0,-3-6 0,0 0 0,2 0 0,-1 0 0,2 0 0,-3 0 0,1 0 0,2 0 0,5-6 0,3 0 0,5-6 0,0-3 0,0 1 0,0-2 0,0 0 0,0 1 0,0 1 0,6-2 0,-3 2 0,3 1 0,1 6 0,-5-5 0,11 4 0,-12-6 0,13-1 0,-12 2 0,5-1 0,-7 2 0,0-2 0,0 1 0,0-2 0,0 1 0,0 1 0,0 1 0,0-1 0,0 0 0,0-1 0,0 1 0,0-3 0,0 2 0,0-1 0,-5 8 0,-2 2 0,-5 5 0,6 5 0,1 0 0,5 2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15217,'-4'0'0,"2"0"3970,-11 7-3970,2-5 1617,5 10-1617,-8-11 872,8 11-872,-6-9 2899,10 10-2899,-12-13 0,12 14 0,-12-12 0,8 11 0,-3-7 0,-3 1 0,11 6 0,-7-6 0,8 7 0,-6-8 0,4 6 0,-4-5 0,6 7 0,0-2 0,0 1 0,0-1 0,-8-5 0,6 3 0,-4-4 0,6 7 0,-9-7 0,1-1 0,-8-5 0,10-5 0,5 5 0,8-6 0,7 6 0,0 0 0,2 0 0,-9 7 0,7 2 0,-13 7 0,5-2 0,-6 1 0,0 0 0,0 1 0,0-3 0,0 3 0,0-1 0,0 1 0,0-2 0,0-1 0,-6-7 0,-3 8 0,-6-13 0,1 13 0,-1-13 0,1 6 0,-2 0 0,0-5 0,1 4 0,1-6 0,-2 0 0,1 0 0,1 0 0,2 0 0,0-5 0,6-2 0,1-19 0,5 6 0,0-18 0,0 20 0,0-22 0,0 23 0,0-10 0,0 11 0,0 0 0,0 1 0,3 7 0,17-8 0,-3 13 0,21-6 0,-8 9 0,1 0 0,-4 0 0,-12 0 0,-1 0 0,2 0 0,-1 0 0,-6 4 0,-3 5 0,-6 3 0,0 4 0,0 11 0,0-10 0,0 23 0,0-22 0,0 9 0,0-12 0,0 1 0,0-1 0,0 0 0,0-2 0,-6-4 0,-3-4 0,-7-5 0,1 0 0,1 0 0,-2 0 0,-11 0 0,8 0 0,-8 0 0,11 0 0,1 0 0,0 0 0,-1 0 0,3 0 0,-3 0 0,4 0 0,-2 0 0,8-6 0,1-15 0,5-9 0,0-13 0,0 14 0,0-11 0,0 22 0,0-9 0,0 13 0,6 7 0,2 0 0,6 7 0,1 0 0,12 0 0,-8 0 0,8 0 0,-13 0 0,1 0 0,1 0 0,-1 0 0,0 0 0,-8 7 0,-2 1 0,-5 8 0,0 0 0,0-2 0,0 2 0,0-1 0,0 1 0,0 9 0,0 1 0,0 3 0,0-7 0,-6-14 0,-3 6 0,-4-13 0,-2 7 0,1-8 0,2 0 0,-1 0 0,-2 6 0,3-5 0,-4 5 0,3-6 0,-2 0 0,2 0 0,6-4 0,0-4 0,7-6 0,0-1 0,0 1 0,0-2 0,0 0 0,0 3 0,5 5 0,3 3 0,4 5 0,0 0 0,-3 5 0,-5 3 0,-4 5 0,0 0 0,0 0 0,0-2 0,-4-4 0,3-7 0,-3-46 0,4 22 0,0-40 0,6 53 0,2-15 0,8 17 0,-2 1 0,1 0 0,0 8 0,1 0 0,-3 0 0,3 0 0,-2 0 0,0 0 0,0 0 0,-6 6 0,-2 2 0,-6 5 0,0 2 0,0-1 0,0 2 0,0-2 0,0 1 0,0 0 0,-6-8 0,-3 0 0,-6-7 0,-1 0 0,3 0 0,-3 0 0,3 0 0,0 4 0,-1-2 0,3 4 0,4-11 0,2-2 0,5-7 0,0-2 0,6 2 0,1 7 0,8 0 0,0 7 0,-1 0 0,-6 6 0,-3 14 0,-5-4 0,0 11 0,0-13 0,0 2 0,0-1 0,0 0 0,0 1 0,-7-7 0,1-3 0,-2-11 0,2-3 0,6-3 0,0-1 0,0 1 0,0 4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24575,'17'0'0,"20"0"0,-6 0 0,6 0 0,2 0 0,-20 0 0,8 7 0,-12 2 0,1-1 0,-3 0 0,-4-2 0,4-5 0,-4 5 0,0 2 0,4-7 0,-7 6 0,3-1 0,3-3 0,-11 10 0,7-5 0,-8 7 0,0-3 0,0 3 0,0-1 0,0 0 0,0 2 0,0-1 0,0-2 0,0-8 0,0-37 0,0-6 0,0-24 0,0 19 0,6 15 0,-4 6 0,12 7 0,-12-1 0,11 0 0,-12 1 0,12 1 0,-5-1 0,7 6 0,-1 4 0,0 5 0,1 0 0,-2 0 0,2 0 0,1 0 0,0 0 0,-2 0 0,2 0 0,-2 6 0,2-3 0,-2 10 0,2-4 0,0 6 0,-8 12 0,-1-9 0,-7 9 0,0-1 0,0-6 0,0 7 0,0-13 0,0 2 0,0 0 0,-20 11 0,9-10 0,-29 14 0,23-16 0,-22 4 0,19-3 0,-18 5 0,20-5 0,-21-5 0,20-5 0,-7-6 0,10 0 0,1 0 0,-1 0 0,1 0 0,-1 0 0,3 0 0,-3 0 0,2 0 0,1-5 0,5-3 0,2-6 0,6 0 0,0-9 0,0 6 0,0-5 0,0 7 0,7 2 0,2-2 0,17 6 0,-8-4 0,22 2 0,-22 1 0,9-5 0,0 13 0,-9-5 0,9 7 0,-11 0 0,-1 0 0,-1 0 0,2 0 0,-1 0 0,0 0 0,-9 4 0,1 5 0,-7 4 0,0 2 0,0 0 0,0 12 0,0-9 0,0 9 0,-7-12 0,-2 0 0,-18 2 0,9-7 0,-9 0 0,12-10 0,-1 0 0,1 0 0,-1 0 0,1 0 0,-1 0 0,3 0 0,6-6 0,2-2 0,5-17 0,0 6 0,0-20 0,0 21 0,0-21 0,0 21 0,6-10 0,2 14 0,26-5 0,-2 1 0,16 5 0,-18 4 0,-3 9 0,-12 0 0,1 0 0,-7 6 0,-3 1 0,-6 7 0,0 0 0,0 2 0,0-1 0,0 0 0,-6-1 0,-4-7 0,-5 0 0,0-7 0,-1 7 0,-11-5 0,9 4 0,-9-6 0,11 0 0,1 0 0,2 0 0,-2 0 0,1 0 0,6-5 0,3-3 0,5-7 0,0 0 0,0 0 0,0-12 0,0 9 0,6-9 0,5 0 0,17 6 0,4-10 0,-1 12 0,7-2 0,-19 13 0,8-2 0,-13 10 0,1 0 0,1 0 0,-7 5 0,-3 16 0,-6-4 0,0 22 0,0-9 0,0 0 0,0-2 0,0-15 0,0 14 0,0-1 0,-6 3 0,3-7 0,-10-7 0,4 1 0,-6-2 0,-1-5 0,0-3 0,3-6 0,-3 0 0,0 0 0,1 0 0,0 0 0,1 0 0,0 0 0,1 0 0,-1 0 0,5-5 0,4-3 0,5-6 0,0-1 0,0 1 0,0-2 0,0 0 0,14 1 0,8-4 0,3 11 0,14-1 0,-20 9 0,6 0 0,-9 0 0,-1 0 0,1 0 0,-1 0 0,-6 5 0,-3 4 0,-6 4 0,0 2 0,0 0 0,0 1 0,-14 0 0,4-3 0,-24-4 0,15 4 0,-6-10 0,9 3 0,-11-6 0,9 0 0,-9 0 0,14 0 0,-2 0 0,6-4 0,4-4 0,5-18 0,0-5 0,0 2 0,9-11 0,3 9 0,7 2 0,-2 2 0,-2 11 0,1 7 0,-1 3 0,-1 6 0,2 0 0,-7 0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2128 12979,'5'8'0,"0"-2"4605,-5 8-4605,-23 16 2014,12-15-2014,-29 25 1118,26-26-1118,-18 11 3859,17-13-3859,-17 4 0,18-3 0,-17 3 0,16-3 0,-6 1 0,8-7 0,-8-2 0,6-5 0,-8 0 0,12 0 0,-2 0 0,-9 0 0,7 0 0,-7 0 0,11 0 0,-3 0 0,2 0 0,0 0 0,4-5 0,-4-11 0,10-9 0,-12-9 0,12-13 0,-6-4 0,8 1 0,0 2 0,0 13 0,0 2 0,0 9 0,5 1 0,1 11 0,17-2 0,-9 1 0,18 4 0,-17-2 0,16 3 0,-16-6 0,15-3 0,-15 5 0,16-4 0,0 8 0,-7 1 0,3 7 0,-14 0 0,-1 0 0,2 0 0,-3 0 0,1 0 0,0 0 0,4 10 0,-1 7 0,2 1 0,-1 13 0,-2-16 0,-6 17 0,-3-7 0,-5 13 0,0-12 0,-7 10 0,-9-12 0,-11 3 0,-6-2 0,-2-2 0,2-5 0,-1 7 0,0-15 0,10 2 0,-7-9 0,16 2 0,-17-5 0,17 0 0,-7 0 0,0 0 0,8 0 0,-8 0 0,0 0 0,6 0 0,-5-7 0,9 1 0,0-6 0,4-10 0,-2 7 0,8-16 0,-3 16 0,5-15 0,0 5 0,0-8 0,0 7 0,0-5 0,0 16 0,0-7 0,15 9 0,-7-1 0,24-2 0,7 9 0,-3-9 0,25 15 0,-23-14 0,37 12 0,-33-4 0,19 7 0,-26 0 0,-12 0 0,-1 0 0,-9 0 0,-1 0 0,-6 11 0,0 7 0,-6 12 0,0 3 0,0 14 0,0-9 0,0 9 0,0-13 0,0 0 0,0 0 0,0-10 0,-7 6 0,0-15 0,-18 10 0,2-19 0,-12 1 0,12-7 0,-24 0 0,30 0 0,-29 0 0,23 0 0,-12 0 0,2 0 0,7 0 0,5 0 0,-1 0 0,7 0 0,-7 0 0,10 0 0,0 0 0,5-5 0,-6-11 0,10-23 0,-4 2 0,7-23 0,0 23 0,0-25 0,0 24 0,0-9 0,0 13 0,0 9 0,0 4 0,6 8 0,2 5 0,3 3 0,11 5 0,16 0 0,-2 0 0,25 0 0,-9 0 0,12 0 0,2 0 0,-15 0 0,-12 0 0,-8 0 0,-16 0 0,6 5 0,-14 3 0,-1 4 0,-6 0 0,0 10 0,0 2 0,0 10 0,0 0 0,-7 0 0,0-11 0,-11 8 0,-4-14 0,4 15 0,-4-14 0,-3 5 0,10-11 0,-17-2 0,19 0 0,-21-9 0,21 5 0,-19-6 0,17 0 0,-16 0 0,17 0 0,-9 0 0,1 0 0,7 0 0,-7 0 0,10 0 0,-3-16 0,2-2 0,-2-5 0,5-9 0,-2 7 0,9-9 0,-4 0 0,7 1 0,0 8 0,0-7 0,0 18 0,0-9 0,6 11 0,9-9 0,0 11 0,17-13 0,-8 14 0,9-8 0,7 2 0,-14 7 0,1 3 0,-15 5 0,-1 0 0,1 0 0,2 0 0,3 0 0,-4 4 0,-2 2 0,-6 5 0,-5 1 0,0 2 0,0-3 0,0 11 0,0 2 0,0 10 0,0-11 0,0 9 0,0-7 0,0-2 0,0 9 0,-15-16 0,5 8 0,-21-1 0,16-8 0,-17 8 0,18-9 0,-9-1 0,3-7 0,5 7 0,-7-12 0,9 4 0,1-5 0,0 0 0,-11 0 0,9 0 0,-8 0 0,9-5 0,1-3 0,0-4 0,-3-9 0,7 5 0,-4-6 0,11 1 0,-5-3 0,6-11 0,0 2 0,0-2 0,0-11 0,0 7 0,15-7 0,3 11 0,16 9 0,13-1 0,-9 11-6784,23 4 6784,-10 5-1230,13 7 1230,-12 0 0,-5 0 0,-14 0 0,0 0 0,-7 0 6175,-5 0-6175,-9 0 1839,6 0-1839,-6 0 0,0 6 0,-2 0 0,-7 15 0,2-6 0,-5 17 0,0-8 0,0 9 0,0 2 0,0-2 0,0 2 0,0-2 0,-5-9 0,-13 7 0,4-16 0,-18 10 0,17-13 0,-16 4 0,16-9 0,-7 6 0,0-11 0,7 3 0,-16-5 0,17 0 0,-8 0 0,-1 0 0,9 0 0,-18 0 0,18 0 0,-8 0 0,10 0 0,-1 0 0,1 0 0,0-6 0,-3-10 0,0-9 0,-2-8 0,1-1 0,6-1 0,3 2 0,7 0 0,0 8 0,0 3 0,0 9 0,0 1 0,0 0 0,0 0 0,0-1 0,0 1 0,5 0 0,1-1 0,7 1 0,22-5 0,-7 11-6784,34-5 6784,-27 11 0,27 0 0,-24 0 0,9 0 0,-23 0 0,-1 6 0,-12 0 6784,-4 6-6784,-2 0 0,-5 1 0,0-1 0,0 10 0,0 2 0,0 9 0,0-9 0,0 8 0,0-17 0,0 6 0,-5-8 0,-12 0 0,2 1 0,-6-1 0,-1-5 0,-3 4 0,1-10 0,-7 6 0,16-8 0,-17 0 0,17 0 0,-15 0 0,14 0 0,-15 0 0,16 0 0,-7 0 0,10 0 0,-1 0 0,1-5 0,6-1 0,-5-2 0,9-4 0,-4 6 0,6-7 0,0-7 0,0-6 0,0-8 0,0-14 0,15 11 0,-3-11 0,20 15 0,-6 6 0,-2 6 0,8 11 0,-19 5 0,19 5 0,-7 0 0,8 0 0,6 8 0,-14-1 0,3 7 0,-14 8 0,-1-7 0,-4 7 0,-4-1 0,-5-6 0,0 15 0,0-5 0,0 9 0,0 1 0,-5-12 0,-2-1 0,-15 1 0,8-11 0,-17 13 0,16-13 0,-15 4 0,5-1 0,-23 4 0,10-1 0,-9 0 0,23-3 0,-7 1 0,16-9 0,-7 1 0,9-8 0,1 0 0,1 0 0,5-4 0,1-12 0,5 2 0,0-16 0,0 14 0,0-15 0,0 16 0,0-6 0,0 10 0,0 1 0,0-21 0,0 7 0,0-12 0,0 5 0,5 15 0,12-15 0,7 7 0,10-3 0,-1-4 0,2 13 0,-11-6 0,7 16 0,-16-4 0,6 11 0,-8-5 0,-2 6 0,1 0 0,-6 6 0,-1 10 0,-5 9 0,0 8 0,0 2 0,0-2 0,0 15 0,-9-11 0,-1 10 0,-6-8 0,-1-3 0,1-7 0,2-7 0,2-9 0,5-1 0,-4-6 0,4 0 0,-5-6 0,0 0 0,1 0 0,5-10 0,1 3 0,5-34 0,0 14 0,0-21 0,0 14 0,0 1 0,0-2 0,5 12 0,1-1 0,7 13 0,8 4 0,4-5 0,-1 9 0,7-6 0,-6 9 0,-1 0 0,7 0 0,-6 0 0,-2 0 0,8 0 0,-16 0 0,7 0 0,-10 7 0,-4 0 0,-3 5 0,-5 1 0,0-2 0,0 11 0,0-7 0,-8 17 0,1-18 0,-18 17 0,2-15 0,-12 9 0,12-9 0,-9-1 0,17-8 0,-7 7 0,0-13 0,8 4 0,-8-5 0,11 0 0,0 0 0,-1 0 0,6-5 0,1-12 0,5-7 0,0-10 0,0 0 0,0 10 0,0-7 0,0 16 0,5-7 0,12 7 0,6 1 0,12-4 0,-11 8 0,-3 3 0,-9 7 0,2 0 0,-3 0 0,0 0 0,-5 5 0,-1 1 0,-5 4 0,0 12 0,0-7 0,0 16 0,-15-14 0,6 4 0,-22 4 0,16-11 0,-7 7 0,1-6 0,6-8 0,-7 1 0,10-2 0,-1-5 0,2 4 0,-2-5 0,8-9 0,-1-20 0,6-2 0,7-16 0,15-1 0,40-7 0,-17 19 0,13 3 0,-26 33 0,-17 0 0,7 0 0,-11 0 0,0 0 0,-5 5 0,1 2 0,-7 14 0,0 3 0,0 9 0,0 1 0,0 1 0,0-2 0,0 2 0,-8-12 0,2 4 0,-6-13 0,-1 3 0,1-5 0,0-6 0,0 2 0,-1-8 0,1 0 0,0 0 0,-1 0 0,1 0 0,0 0 0,-1 0 0,2 0 0,-1-8 0,6-7 0,1-9 0,5-11 0,0 2 0,0-1 0,0 0 0,0 10 0,15-1 0,-7 13 0,24-5 0,-17 10 0,7 0 0,-11 7 0,2 0 0,0 0 0,-1 0 0,0 0 0,0 5 0,0 1 0,-6 6 0,0 11 0,-6 0 0,0 11 0,0 0 0,0 0 0,0-1 0,0-8 0,0 7 0,-6-18 0,0 8 0,-6-11 0,0 2 0,-1-6 0,1-1 0,0-6 0,-11 0 0,9 0 0,-8 0 0,9 0 0,-9 0 0,9 0 0,-19 0 0,17 0 0,-7 0 0,4 0 0,5 0 0,-6 0 0,8-5 0,5-11 0,1 3 0,5-33 0,0 20 0,0-22 0,0 13 0,10-13 0,7 19 0,12-17 0,5 28 0,-1 1 0,2 9 0,-2 8 0,1 0 0,0 0 0,-10 0 0,-2 0 0,-9 0 0,-2 0 0,1 0 0,2 0 0,-3 0 0,1 5 0,0 2 0,-5 16 0,-1 0 0,-6 0 0,0 11 0,0-11 0,0 10 0,0-8 0,0 7 0,0-19 0,-6 10 0,-1-11 0,-5 0 0,0 1 0,-1-1 0,1 0 0,0-6 0,0-1 0,-1-5 0,1 0 0,0 0 0,-1 0 0,-9 0 0,7 0 0,-7 0 0,10 0 0,0 0 0,-1 0 0,2 0 0,-1 0 0,-5-5 0,4-1 0,1-6 0,6 0 0,6-1 0,0 0 0,0 0 0,0 1 0,0-10 0,6 8 0,24-21 0,10 15 0,24-11 0,-13 11 0,10 8 0,-24 5 0,10 7 0,-22 0 0,7 0 0,-18 0 0,7 0 0,-8 0 0,0 0 0,-2 0 0,-3 5 0,-3 0 0,-5 4 0,0 3 0,0 0 0,0-1 0,0 1 0,0 1 0,-5-7 0,2 5 0,-7-10 0,3 4 0,-5-5 0,2 0 0,0 0 0,-1 0 0,1 0 0,0 0 0,-1 0 0,0 0 0,0 0 0,1 0 0,-2 0 0,-1 0 0,4 0 0,2-7 0,2-9 0,5-23 0,7 12 0,-1-5 0,6 25 0,-1 2 0,0 5 0,-1 0 0,0 0 0,-5 5 0,-1 2 0,-4 4 0,0 12 0,0-9 0,0 18 0,0-17 0,0 16 0,-5-16 0,-3 7 0,-3-10 0,-1-6 0,0-1 0,2-5 0,-3 0 0,2 0 0,1 0 0,1 0 0,4-2 0,1-6 0,4-17 0,0 9 0,0-10 0,0 22 0,0 5 0,0 10 0,0 0 0,0 0 0,0-1 0,4-4 0,1-2 0,6-9 0,7-17 0,-9 6 0,9-11 0,-16 15 0,7-1 0,-6 1 0,2-2 0,-5-6 0,0 5 0,0-7 0,0 9 0,0 1 0,0 0 0,0-1 0,0 2 0,0 1 0,0-2 0,0 1 0,0 0 0,0 0 0,0-1 0,0 2 0,0-3 0,0 2 0,-5 5 0,2-2 0,-2 1 0,1-6 0,1 2 0,-2 1 0,5-2 0,0 1 0,0 1 0,-5 4 0,4-5 0,-5 4 0,1-4 0,4-1 0,-3 3 0,4-2 0,0 0 0,0-1 0,0 1 0,0-2 0,0 2 0,0-1 0,0 2 0,0-3 0,-6 8 0,5-6 0,-4 6 0,5-8 0,0 1 0,0-5 0,0 2 0,0-7 0,0-1 0,0-8 0,0 7 0,0-8 0,0 8 0,0-1 0,0-6 0,0 17 0,0-17 0,0 16 0,0-16 0,0 15 0,0-6 0,0 10 0,0 1 0,0-2 0,0 2 0,0-1 0,0 0 0,0-10 0,0 7 0,0-16 0,0 6 0,-9-8 0,8 7 0,-7-4 0,8 6 0,0-10 0,0-1 0,0 12 0,0 1 0,0 0 0,0 7 0,0-6 0,0 9 0,0 0 0,0 3 0,0-2 0,0-1 0,0 9 0,0 14 0,8 41 0,-7-12 0,8 37 0,-9-11 0,0-13 0,9 23 0,-7-39 0,8 10 0,-10-13 0,0 0 0,0 0 0,0-1 0,0 15 0,0-11 0,0 1 0,0-6 0,0-8 0,0 0 0,0-1 0,0-11 0,0 9 0,0-6 0,0 7 0,0-10 0,0-1 0,0 3 0,0-2 0,0 0 0,0-1 0,0 12 0,0-9 0,0 18 0,0-8 0,0 9 0,0-7 0,7 5 0,-6-17 0,7 7 0,-8-8 0,0-1 0,0 0 0,0 1 0,0-2 0,0-2 0,0 1 0,5-5 0,-1-2 0,6-3 0,-1 0 0,2 0 0,-5-5 0,-1-11 0,2-9 0,-5-9 0,5 0 0,-7-12 0,0-6 0,0 2 0,0-12 0,0 11 0,0 0 0,0-11 0,0 25 0,0-11 0,0 14 0,0 10 0,0-6 0,0 15 0,0-8 0,0 11 0,0-11 0,0 8 0,0-6 0,0-1 0,0 7 0,0-15 0,0 15 0,0-7 0,0 0 0,0 7 0,0-7 0,0-1 0,0 10 0,0-34 0,0 21 0,0-35 0,0 23 0,0-24 0,0 25 0,0-11 0,0 14 0,0 10 0,-7-7 0,5 17 0,-10-2 0,12 19 0,-5 27 0,5 19 0,0 3 0,0 32 0,10 1 0,-7 3 0,6 6 0,-9-30 0,10 0 0,-9-14 0,9 11 0,-10-11 0,0 15 0,9-1 0,-7 19 0,8-14 0,-10 13 0,9-19 0,-5 2 0,4-14 0,-8-5 0,0-21 0,0-3 0,0-11 0,0 2 0,0 0 0,0-3 0,0 1 0,0-1 0,0 1 0,5-6 0,-4 5 0,3-16 0,-9 2 0,-2-24 0,1-12 0,1-3 0,-6-18 0,9 24 0,-8-24 0,10 24 0,0-24 0,0 23 0,0-23 0,0 23 0,0-23 0,0 24 0,0-25 0,0 12 0,0-2 0,0 5 0,0 0 0,0 9 0,0-10 0,0 25 0,0-8 0,-6 15 0,5-6 0,-4 0 0,5 8 0,0-8 0,0 10 0,0-1 0,-5 0 0,3-8 0,-3 6 0,5-7 0,0 0 0,0-2 0,0 0 0,0-8 0,0 18 0,0-9 0,0 1 0,0 7 0,0-16 0,0 16 0,0-17 0,0 18 0,0-7 0,0 7 0,0 3 0,-5 5 0,0 2 0,0 9 0,0 1 0,5 7 0,-5-1 0,4 0 0,-4 10 0,5 3 0,0 22 0,0-10 0,0 24 0,0-10 0,0 13 0,0-12 0,0 9 0,0-10 0,0 13 0,0-13 0,0-4 0,0 1 0,0-11 0,0 10 0,0-23 0,0-1 0,0-3 0,0-5 0,5 6 0,-4-7 0,12-2 0,-13-1 0,6 0 0,-6 1 0,0-2 0,0 1 0,0 2 0,0-2 0,0 0 0,0 0 0,0 1 0,5-7 0,-4 6 0,5-6 0,-6 9 0,0-4 0,0 1 0,5-5 0,-4 5 0,5-4 0,-6 3 0,0 1 0,0-8 0,0-11 0,0-19 0,0-4 0,0-22 0,0 17 0,0-12 0,0 0 0,0 9 0,0-7 0,0 12 0,0 9 0,0-6 0,0 1 0,0-6 0,0 7 0,0-3 0,0 9 0,0-12 0,0 10 0,0-5 0,0 14 0,0-5 0,-6 7 0,5 3 0,-4 0 0,5 0 0,0-1 0,0 2 0,0-1 0,0 0 0,0 0 0,0 0 0,0 2 0,0-1 0,0 0 0,0-1 0,0 0 0,0 1 0,0 0 0,0 0 0,0 1 0,0-1 0,0-1 0,0 1 0,0-1 0,0 0 0,0 0 0,0-9 0,0 6 0,-6-3 0,5 5 0,-9 1 0,5 5 0,-5-1 0,5 12 0,3 11 0,2-2 0,0 18 0,0-9 0,0 1 0,0 9 0,0-10 0,0 11 0,0 14 0,0 2 0,0 15 0,0-14 0,0 10 0,0-24 0,0 10 0,0-13 0,0-10 0,0-2 0,0 0 0,0-7 0,0 6 0,0-9 0,0 1 0,0-1 0,0-1 0,5 1 0,-4 2 0,5-2 0,-6-1 0,0 1 0,0 0 0,4 13 0,1 30 0,1-19 0,-1 15 0,-5-41 0,0 3 0,5-7 0,-4 13 0,4-13 0,-5-11 0,0-10 0,0-34 0,-3-4 0,-4-5 0,-4-23 0,1-4 0,-2 1 0,-9 9 0,10 11 0,2 4 0,-3 5 0,-1-27 0,12 54 0,-5-9 0,6 25 0,0-3 0,0 2 0,0-2 0,0 5 0,0 0 0,0-1 0,-4 6 0,3-4 0,0 8 0,7-4 0,3 2 0,-5-13 0,3-2 0,-7-4 0,0-4 0,0 21 0,0-4 0,3 17 0,3-3 0,9 0 0,3-5 0,9 0 0,-10 0 0,31 0 0,1 0 0,6 0 0,0 0 0,14 0 0,-7 0 0,13 0 0,-15 0 0,-25 0 0,-5-5 0,13-5 0,-27-2 0,22-3 0,-24 3 0,4 0 0,-1-1 0,-3 7 0,3-11 0,-11 3 0,-2-4 0,-44 6 0,-19 7 0,-7 5 0,-7 1 0,1 4 0,13 8 0,-29 2 0,0 2 0,17 9 0,20-12 0,0-4 0,2-2 0,5-3 0,17-4 0,-7 9 0,23-2 0,5 0 0,5-2 0,7-1 0,35-5 0,-11 0 0,54 0 0,-30 0 0,13-2 0,7-6 0,-7-8 0,2 2 0,-2 6 0,3-2 0,-2-9 0,4-7 0,-4 4 0,-3 8 0,-1 2 0,10-13 0,0-1 0,-14 8 0,-9 4 0,-22 3 0,18-1 0,-61 12 0,5 0 0,-33 0 0,-44 4 0,-7-1 0,23 0 0,-5-1 0,-17 5 0,15-3 0,7 4 0,12-3 0,-2 0 0,-27 7 0,30-2 0,-28 11 0,47-2 0,-17 5 0,31-14 0,70 0 0,-8-10 0,23 0 0,5 0 0,6 0 0,-19 1 0,4-2 0,15-9 0,0-1 0,29-4 0,2-1 0,-2-3 0,-21-3 0,-10 14 0,7 1 0,-2-2 0,-6-2 0,18-1 0,-18 6 0,-10-1 0,-33 0 0,1 7 0,-23 0 0,-45 0 0,10 0 0,-22 0 0,-2 0 0,11 0 0,-12 0 0,-2 0 0,-14 0 0,-5 7 0,-17 3 0,53-2 0,-18 1 0,-6-2 0,12-3 0,1 1 0,-6 4 0,-6 2 0,-3-4 0,-7 3 0,7 1 0,15 4 0,3 0 0,-27-4 0,7 0 0,22 10 0,35-21 0,6 9 0,3-4 0,9 0 0,58-1 0,-14-4 0,30 0 0,7 0 0,14 0 0,-1 0 0,1 0 0,-45 0 0,2 0 0,25-4 0,11-1 0,-5 3 0,0 1 0,-2-2 0,-12 1 0,3-4 0,-9 3 0,-11 1 0,-12-1 0,-8-7 0,-122 3 0,36-2 0,-28 8 0,-10 2 0,12-1 0,3 0 0,8 0 0,-4 0 0,-10 3 0,-6 1 0,7-1 0,23 2 0,2 1 0,-56 5 0,7 0 0,41 2 0,-26-3 0,73-5 0,41-4 0,-5 5 0,73-6 0,-7-16 0,-12 4 0,6-4 0,-5-4 0,-4-1 0,-13 1 0,-3 3 0,-5 6 0,-4 1 0,13-3 0,6 11 0,2-3 0,-35 9 0,-17-3 0,-22 18 0,-7 1 0,9 14 0,-15 26 0,7-18 0,-3 9 0,7-17 0,5-20 0,0 79 0,0-10 0,0-25 0,0 2 0,0-4 0,0-4 0,0 4 0,0 6 0,8-23 0,-7-4 0,11 10 0,-11-20 0,12 2 0,-13-15 0,6 0 0,0 0 0,-5 2 0,4-3 0,-5 1 0,0-8 0,0-10 0,0-4 0,0-5 0,0-5 0,0 7 0,0-33 0,0 4 0,0-22 0,0-1 0,0 1 0,0 0 0,0-1 0,0 14 0,-10-10 0,9 25 0,-10-12 0,6 23 0,4-7 0,-5 18 0,6-17 0,0 15 0,0-5 0,0 9 0,0-1 0,0 1 0,0 0 0,0 1 0,0-2 0,0 1 0,0 2 0,0 14 0,0 23 0,0 38 0,0 4 0,0 32 0,0-32 0,0 31 0,0-31 0,0 13 0,0-31 0,0 10 0,0-10 0,10 14 0,-8-1 0,16 1 0,-14-1 0,15 0 0,-17 1 0,15-15 0,-15 11 0,11-32 0,-12 15 0,4-20 0,0 0 0,-2 8 0,2-17 0,-1 7 0,-1-11 0,2 1 0,0 0 0,1-5 0,4-1 0,0-6 0,2-15 0,-6-5 0,3-26 0,-2 7 0,-6-39 0,7 22 0,-8-45 0,0 15 0,0 26 0,0-7 0,0-20 0,0-4-1972,0 8 0,0 0 1972,0-18 0,0 1 0,0 21 0,0 4 0,0 7 0,0 3 0,0 1 0,0 1 0,0-23 0,0 2 0,-8 34 0,7 3 0,-15 13 0,14 9 0,-11 3 3944,7 11-3944,-4 0 0,-1 5 0,3 2 0,3 19 0,-10 18 0,14 3 0,-9 12 0,10 0 0,0 2 0,0 15 0,0 17 0,0-13 0,0 13 0,0-18 0,0 19 0,0-14 0,0 13 0,0-30 0,0 8 0,0-23 0,0 11 0,0-25 0,0 9 0,0-18 0,0 19 0,0-19 0,0 13 0,0-4 0,5-3 0,-4 2 0,5-10 0,-6-1 0,0 12 0,5-9 0,-4 7 0,4-2 0,-5-6 0,6 0 0,-4-11 0,1-50 0,-3-14 0,0 12 0,0-4 0,0-9 0,0-1 0,0-2 0,0-1-581,0-9 0,0-2 581,0 12 0,0-1 0,0 12 0,0 2 0,0-16 0,0 7 0,0 35 0,0-8 0,-5 22 0,-1 6 0,-6 2 0,3 5 1162,-1 0-1162,4 12 0,3 19 0,3 34 0,0 22 0,0 0 0,0 13 0,0-31 0,7 0 0,-6 7 0,15-36 0,-13 23 0,4-16 0,-7-10 0,9 23 0,-7-23 0,7 11 0,-1-15 0,-6 2 0,6-10 0,-3-5 0,-4-7 0,4 0 0,-5-2 0,0 2 0,9 9 0,-8-9 0,7 19 0,-2-17 0,-6 6 0,6 1 0,-6-7 0,6 7 0,-5-9 0,4 4 0,0 0 0,-2 1 0,1-3 0,1-2 0,-3-4 0,4-5 0,-6-6 0,0-32 0,-10-7 0,7-42 0,-16 14 0,2-16 0,-2-6 0,10 38 0,1 0-250,-13-22 1,1 1 249,9-5 0,-9 29 0,1 0 0,-1 2 0,4 14 0,-1 0 0,-3-14 499,11 19-499,-9-15 0,17 20 0,-7-1 0,8-6 0,0 16 0,0-7 0,0 10 0,0 0 0,0-1 0,0 1 0,0 0 0,0 1 0,0-2 0,0 3 0,0 10 0,0 14 0,0 27 0,0 9 0,0 14 0,0 0 0,0 0 0,0 0 0,0 1 0,0 18 0,0-14 0,9 13 0,2-31 0,0 9 0,6-9 0,-7 0 0,1-3 0,4-15 0,-12 2 0,11-2 0,-12 0 0,14 1 0,-15 0 0,16 13 0,-14-9 0,13 10 0,-7-15 0,1 1 0,5 0 0,-13-9 0,11-4 0,-12-8 0,5-2 0,-6 1 0,5-4 0,-4 2 0,9-9 0,-5 4 0,0-8 0,-1-4 0,-4-14 0,0-2 0,0-25 0,0-4 0,0-12 0,0-17 0,0 13 0,0-13 0,0-2 0,0 13 0,0 2 0,0 7 0,0 23 0,-8-9 0,-2 14 0,-8-15 0,8 10 0,-7-9 0,7 14 0,0-15 0,3 9 0,-3-22 0,9 10 0,-10-13 0,11 13 0,-9-10 0,7 33 0,-8-18 0,4 33 0,6-10 0,-7 13 0,1 2 0,5 7 0,-4 17 0,5 6 0,0 26 0,0 3 0,0 14 0,0 16 0,0-12 0,0 31 0,0-30 0,0 11 0,0-29 0,0 9 0,0-25 0,0 12 0,0 1 0,0-12 0,0 13 0,0-17 0,0 1 0,0 0 0,0 14 0,0-12 0,5 1 0,-4-5 0,13-8 0,-12-1 0,6-1 0,-8 1 0,5-9 0,-4 7 0,4-7 0,3 7 0,-6-7 0,5 9 0,-7-12 0,0 1 0,6 0 0,-5 1 0,4-1 0,-5 0 0,0-1 0,0-7 0,0-16 0,0-12 0,0 1 0,0 1 0,0 9 0,0 1 0,0-6 0,0 4 0,0-3 0,0 6 0,0 0 0,0-2 0,0 2 0,0-1 0,0 0 0,4 6 0,-3 6 0,8 6 0,-8 4 0,5 2 0,-6-1 0,0 1 0,5 1 0,-4-1 0,6-1 0,-7 1 0,0 2 0,0-3 0,0 1 0,0 1 0,0-1 0,0 0 0,0 0 0,0 0 0,0-1 0,0 0 0,0-1 0,0 1 0,0 0 0,0 0 0,0 0 0,0 0 0,0 1 0,0 1 0,0-2 0,0 2 0,0-1 0,0 1 0,0-2 0,0 1 0,0 0 0,0 1 0,0-2 0,0 0 0,0 1 0,0 1 0,0 8 0,0-7 0,0 8 0,0-9 0,0 9 0,0-7 0,0 6 0,0-8 0,0-1 0,0 0 0,0 0 0,0 0 0,-7-6 0,1 0 0,-6-6 0,1 0 0,-1 0 0,0 7 0,-1-7 0,1 6 0,-1 0 0,-9-5 0,9 4 0,-10-5 0,1 0 0,7 0 0,-7 0 0,10 0 0,0 0 0,-9 0 0,5 0 0,-6 0 0,9 0 0,2-5 0,0-2 0,-1-4 0,4 0 0,-1-2 0,-1-9 0,-4-17 0,4 1 0,2-2 0,8 8 0,0 9 0,0-2 0,0-7 0,0 17 0,0-17 0,6 18 0,10-17 0,-1 16 0,17-8 0,-18 9 0,17 6 0,-16-4 0,16 11 0,-7-4 0,10 5 0,-1 0 0,1 0 0,0 0 0,14 0 0,-21 5 0,18 4 0,-28 13 0,6-5 0,-7 14 0,-2-6 0,2 8 0,-6 0 0,-1-7 0,-9 5 0,0-16 0,0 15 0,0-15 0,0 7 0,0-9 0,0-1 0,0-1 0,-16 4 0,6-3 0,-21 5 0,16-4 0,-17 3 0,18-9 0,-17 8 0,8-5 0,-12-2 0,10 6 0,-5-6 0,15 0 0,-7 4 0,9-10 0,1 3 0,0-5 0,-1 0 0,-9 0 0,8 0 0,-7 0 0,7-5 0,-7-4 0,6-4 0,-17-3 0,18 3 0,-10-12 0,2 9 0,5-6 0,-15-1 0,16-3 0,-6 2 0,4-8 0,5 18 0,-2-17 0,7 16 0,0-7 0,8-2 0,0 11 0,0-9 0,0 9 0,0 1 0,0 0 0,0 0 0,8-11 0,-1 10 0,16-20 0,2 17 0,9-8 0,-9-2 0,7 8 0,-6 2 0,8 9 0,1 7 0,-12 0 0,9 0 0,-8 0 0,0 0 0,8 0 0,-18 0 0,18 7 0,-17-6 0,5 11 0,-7-4 0,0-2 0,-2 6 0,-3-6 0,-3 7 0,-5-1 0,0-1 0,0 1 0,0 1 0,0-1 0,0 0 0,0 1 0,0-1 0,0 10 0,0-7 0,0 16 0,-5-17 0,-5 17 0,-2-16 0,-12 8 0,7 0 0,-5-6 0,-3 6 0,10-9 0,-6-6 0,-1 5 0,-2-3 0,-10 7 0,0-1 0,1 1 0,-2-1 0,-3 7 0,2-13 0,-3 11 0,13-20 0,5 7 0,9-8 0,-2 0 0,3 0 0,-1 0 0,1 0 0,0-4 0,5-12 0,1-7 0,5-25 0,0 11 0,0-11 0,0 15 0,0-1 0,0 8 0,0-4 0,0 15 0,0-7 0,8 1 0,0 6 0,29-22 0,-10 20 0,21-19 0,-15 9 0,2 1 0,-2 2 0,-10 9 0,9 6 0,-7 3 0,-2 6 0,9 0 0,-17 0 0,7 0 0,-11 0 0,1 6 0,2 0 0,0 17 0,-2-9 0,-4 17 0,5-16 0,-13 16 0,12-6 0,-4-1 0,1 7 0,1-17 0,-9 9 0,6-11 0,-7 0 0,0 0 0,0 1 0,0-1 0,0 0 0,0-2 0,0 4 0,0-3 0,-7 1 0,1-1 0,-6-3 0,0 3 0,-1-5 0,-9 1 0,7 4 0,-6-9 0,-1 3 0,-2 2 0,-10-5 0,0 13 0,1-14 0,-2 8 0,-13-9 0,11 0 0,-24 0 0,24 0 0,-11 0 0,23 0 0,-6 0 0,17 0 0,-8 0 0,10 0 0,1 0 0,5-6 0,1 0 0,5-7 0,0 0 0,0-8 0,0 6 0,0-7 0,0 0 0,5 7 0,12-10 0,7 18 0,10-7 0,13 2 0,-9 2 0,23-8 0,-23 14-6784,9-12 6784,-13 14 0,-1-6 0,2 8 0,-2 0 0,0 0 0,0 0 0,2 0 6784,-11 0-6784,7 0 0,-7 0 0,2 0 0,-6 0 0,1 0 0,-6 0 0,7 0 0,-9 5 0,-6 3 0,5 13 0,-2 3 0,-1 1 0,6 6 0,-13-8 0,5 11 0,-7-9 0,0 6 0,0-16 0,0 7 0,0-10 0,0 0 0,0 1 0,-6-2 0,-10 4 0,1-8 0,-7 0 0,10-7 0,-9 0 0,6 0 0,-7 0 0,10 0 0,-10 0 0,7 0 0,-6 0 0,7 0 0,2 0 0,0 0 0,-1 0 0,1 0 0,1 0 0,-12 0 0,8 0 0,-6-5 0,7 4 0,2-10 0,6 4 0,-5-6 0,5 6 0,-2-3 0,-3 3 0,10-6 0,-4 1 0,5-10 0,0-1 0,0-12 0,0 1 0,0 0 0,0 0 0,0-1 0,14 2 0,5 6 0,28 1 0,5 7 0,-2-8 0,12 4 0,-25-2 0,1 7 0,-7 2 0,-16 9 0,17-8 0,-18 13 0,8-6 0,-10 8 0,0 0 0,-5 4 0,-2 3 0,-5 13 0,0 3 0,0 2 0,0 7 0,-7-9 0,-2 12 0,-7-12 0,8-1 0,-4-9 0,11-1 0,-10 0 0,5 1 0,-1-1 0,-4-6 0,9 5 0,-9-10 0,4 4 0,-5 2 0,-9-6 0,6 4 0,-17-5 0,7 7 0,-8 3 0,-15 8 0,11-6 0,-25 6 0,26-8-6784,-12 1 6784,14 4 0,0-13 0,1 6 0,8-8 0,3 0 0,0 0 0,7 0 6784,-6 0-6784,7 0 0,2 0 0,1 0 0,1 0 0,4-5 0,1-13 0,5-5 0,0-25 0,0 11 0,0-25 0,0 24 0,9-10 0,-2 25 0,9-9 0,-4 22 0,13-11 0,-10 14 0,16-3 0,-8 5 0,11 5 0,0 0 0,0 0 0,13 0 0,-9 0 0,9 0 0,-14 0 0,-8 0 0,-3 0 0,-10 0 0,-1 5 0,-3 2 0,-3 4 0,-5 2 0,0 9 0,0 2 0,0 10 0,0-1 0,0 1 0,0 0 0,0 0 0,0-1 0,0-8 0,0-4 0,0-9 0,0 2 0,0-2 0,0-1 0,-5 6 0,-3-8 0,-4 2 0,-10-11 0,7 0 0,-16 0 0,16 0 0,-17 0 0,-4 0 0,-16 0 0,1 0 0,-10 0 0,10 10 0,0-8 0,4 7 0,12-9 0,2 0 0,9 0 0,1 0 0,11 0 0,1 0 0,5-4 0,1-1 0,5-6 0,0 1 0,0-12 0,7-1 0,11-12 0,7 2 0,9-1 0,0-1 0,-1 9 0,2 2 0,-12 9 0,9-2 0,-18 9 0,18-5 0,-17 5 0,17-1 0,-9-5 0,11 13 0,0-7 0,-1 8 0,0 0 0,2 0 0,-2 0 0,1 0 0,-10 0 0,-2 0 0,-10 0 0,0 0 0,-5 7 0,-1 7 0,-6 12 0,0 21 0,0-20 0,0 19 0,0-23 0,0 2 0,0 7 0,0-19 0,-6 9 0,-2-9 0,-3-1 0,-1 0 0,0-4 0,-6-3 0,3-5 0,-3 0 0,6 0 0,1 0 0,-2 0 0,-9 0 0,6 0 0,-15 0 0,17 0 0,-17 0 0,6 0 0,-9 0 0,-13 0 0,9 0 0,-9 0 0,14 0 0,8 0 0,3 0 0,10 0 0,1 0 0,4-7 0,3-9 0,4-8 0,0-9 0,0-15 0,7 11 0,10-10 0,9 12 0,0 2 0,6 13 0,-6-2 0,8 20 0,-1-6 0,1 8 0,0 0 0,13 0 0,-9 0 0,9 0 0,1 0 0,-11 8 0,11-6 0,-15 13 0,2-6 0,-12 5 0,-1 1 0,-10-2 0,1-2 0,-7 2 0,-1-1 0,-5 0 0,0 10 0,0-8 0,0 7 0,-5-8 0,-3 0 0,-14 1 0,9-2 0,-9 3 0,-1-2 0,9-5 0,-7-1 0,-1-7 0,6 0 0,-7 0 0,11 0 0,-9 0 0,6 0 0,-17 0 0,19 0 0,-20 0 0,9 0 0,-10 0 0,1 0 0,-2 0 0,1 0 0,0 0 0,10 0 0,-7 0 0,16 0 0,-7 0 0,10-5 0,-1-1 0,7-6 0,0 0 0,6-2 0,0 2 0,0-9 0,0 6 0,0-7 0,0 0 0,6 7 0,24-11 0,-3 11 0,21 3 0,-15-3 0,15 13 0,4-6 0,-10 8 0,4 0 0,-31 0 0,7 0 0,-9 5 0,-2 3 0,4 14 0,-8-7 0,0 15 0,1-5 0,-7-2 0,15 8 0,-14-16 0,6 7 0,-8-10 0,0 1 0,0-1 0,0 0 0,0 1 0,0-1 0,0-1 0,0 1 0,0 1 0,-13 0 0,5-7 0,-9 0 0,4-6 0,-9 0 0,7 0 0,-15 0 0,5 0 0,-8 0 0,8 5 0,-7-3 0,-6 12 0,1-11 0,-10 14 0,13-16 0,-1 7 0,11-8 0,-7 0 0,15 0 0,-5 0 0,9 0 0,-1 0 0,2 0 0,4-4 0,3-2 0,4-14 0,0-6 0,8-7 0,8 0 0,24 5 0,12-20 0,13 20 0,-13-11 0,-4 21 0,-15-1 0,0 10 0,-8 2 0,6 0 0,-7 4 0,10-4 0,-1 7 0,1 0 0,-10 0 0,7 0 0,-17 0 0,8 6 0,-7 10 0,0 7 0,1 12 0,-6-2 0,-3-8 0,-7 7 0,0-9 0,0 2 0,0-4 0,0-8 0,0-2 0,0 2 0,0-1 0,0 0 0,-6 1 0,0-7 0,-6 0 0,-1-6 0,1 0 0,-10 0 0,7 0 0,-6 0 0,-1 0 0,-3 0 0,-8 0 0,-1 0 0,9 0 0,-21 0 0,19 0 0,-21 0 0,15 0 0,9 0 0,-8-8 0,17 1 0,-7-3 0,9 0 0,1 3 0,6-5 0,-5-1 0,10 1 0,-4 0 0,5-1 0,0-9 0,0 9 0,0-25 0,14 20 0,18-14 0,19 21 0,-1-5 0,11 14 0,-23-6 0,23 8 0,-24 0 0,11 0 0,-14 0 0,0 0 0,-11 5 0,0 1 0,-11 8 0,-1-2 0,1-1 0,-4 2 0,-2 9 0,-6 3 0,0 8 0,0-9 0,0 8 0,0-17 0,0 6 0,0-9 0,0 1 0,-6-1 0,-2 0 0,-4-6 0,0-1 0,-1-5 0,1 0 0,1 0 0,-12 0 0,8 0 0,-6 0 0,7 0 0,2 0 0,1 0 0,-1 0 0,-1-5 0,1-2 0,-2-4 0,8-1 0,-5 4 0,10-3 0,-9 5 0,9-4 0,-3-1 0,4 0 0,0 0 0,0 0 0,5 4 0,11 3 0,-1 4 0,16 0 0,-7 0 0,11 0 0,-2 0 0,-10 5 0,0 2 0,-11 5 0,0-5 0,-1 5 0,3-11 0,-2 9 0,-6-4 0,0 5 0,-6 2 0,0-2 0,0 0 0,-5-5 0,-1-1 0,-15-5 0,7 0 0,-18 0 0,17 0 0,-7 0 0,0 0 0,8 0 0,-8 0 0,0 0 0,6 0 0,-15-6 0,16-2 0,-8-16 0,-1 8 0,6-16 0,-4 14 0,6-14 0,8 18 0,-5-9 0,12 6 0,-4 4 0,5-5 0,0 5 0,0 1 0,0-1 0,0 1 0,5 6 0,12 0 0,6 6 0,1 0 0,8 0 0,-9 0 0,2 0 0,-5 0 0,-6 6 0,-2 0 0,1 6 0,-7 1 0,-1-1 0,-5 0 0,0 1 0,0-1 0,0 10 0,0-7 0,0 6 0,0 1 0,0-7 0,-4 4 0,-2-11 0,-4-5 0,0-3 0,0 0 0,7-3 0,-2-5 0,5-3 0,0-2 0,0-8 0,0 6 0,0-7 0,0 10 0,5-1 0,2 7 0,14-7 0,-6 10 0,7-4 0,-10 7 0,1 0 0,-2-5 0,1 4 0,-5-11 0,4 5 0,-9-3 0,9 3 0,-14 2 0,3 5 0,-5-8 0,2 1 0,3-9 0,0-6 0,0 7 0,0-16 0,0 7 0,0-1 0,0 4 0,0 9 0,0-2 0,0 2 0,0 1 0,0-1 0,0 1 0,0-3 0,0 4 0,0-2 0,0 1 0,0 0 0,0 1 0,0-2 0,0 2 0,0-1 0,0-2 0,0 0 0,0 1 0,0-1 0,0 1 0,0 1 0,2 1 0,3 0 0,0 0 0,4 0 0,-8-8 0,4 6 0,-5-6 0,0 6 0,5 0 0,-4-2 0,5 3 0,-6 9 0,0 13 0,0 24 0,0 2 0,0 16 0,0-17 0,0-8 0,0 4 0,0-17 0,0 6 0,-6-9 0,5 2 0,-4-2 0,5-2 0,0-11 0,0-11 0,0-16 0,0-6 0,0 0 0,0 0 0,7 1 0,-1 8 0,11-7 0,-9 18 0,4-9 0,-9 12 0,2 13 0,-5 10 0,0 29 0,0-5 0,-8 11 0,6-12 0,-13-2 0,14 1 0,-8-9 0,4-4 0,4 1 0,-5-7 0,6 7 0,0-10 0,0 1 0,0-3 0,0-7 0,0-14 0,0-2 0,0-8 0,0 8 0,0 1 0,0 3 0,0-2 0,0 2 0,0-3 0,0 5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95 310 24575,'23'0'0,"19"0"0,-14 0 0,18 0 0,-21 0 0,-1 0 0,-3 0 0,-7 0 0,-3-6 0,-4 0 0,-2-4 0,-1 6 0,2-6 0,-1 5 0,-5 0 0,-16 1 0,-6 4 0,-13 0 0,11 0 0,-7 0 0,6 0 0,-8 0 0,7 0 0,5 0 0,-1 0 0,8 0 0,-8 0 0,11 0 0,0 0 0,0 0 0,5 4 0,2 3 0,7-2 0,4-2 0,4-3 0,0 0 0,11 0 0,-8 0 0,33 0 0,-19 0 0,11 0 0,-7-15 0,-8 4 0,30-34 0,-25 25 0,13-16 0,-29 25 0,-1 4 0,0 2 0,1 5 0,-11 2 0,-12 14 0,-13 8 0,-3 9 0,-6 2 0,13-2 0,-3-10 0,8-1 0,7-9 0,-4-1 0,9 0 0,-8-6 0,4-1 0,-4-7 0,5-15 0,1 4 0,4-9 0,0 10 0,0 1 0,0 0 0,0 0 0,4 2 0,3 3 0,14-6 0,-6 10 0,16-5 0,6 7 0,1 0 0,24 0 0,-12 0 0,14 0 0,-12 0 0,-15 0 0,-15 5 0,-10 1 0,0 6 0,-5 1 0,-2 9 0,-5-7 0,0 7 0,0-1 0,-5-7 0,-11 11 0,-9-11 0,-10-5 0,2 6 0,-1-14 0,1 7 0,8-8 0,-6 0 0,16 0 0,-7 0 0,10 0 0,0 0 0,1 0 0,-2 0 0,1 0 0,0 0 0,2 0 0,-3 0 0,4 0 0,-1 0 0,0 0 0,0-4 0,4-2 0,2-5 0,4-1 0,0-11 0,0 9 0,0-8 0,0 1 0,0 5 0,0-15 0,0 16 0,0-7 0,0 10 0,5-1 0,3 1 0,14 6 0,-8-7 0,17 12 0,-7-5 0,1 6 0,6 0 0,-16 0 0,7 0 0,-11 0 0,2 0 0,-1 0 0,-1 0 0,1 0 0,-4 6 0,-2 0 0,-6 5 0,0 12 0,0 0 0,0 10 0,0 2 0,0-12 0,0-1 0,0 0 0,-6-7 0,-2 6 0,-4-9 0,-9-4 0,6 3 0,-17-10 0,19 4 0,-21-5 0,21 0 0,-9 0 0,0 0 0,7 0 0,-6 0 0,-1 0 0,6 0 0,-5 0 0,7-5 0,-3-2 0,4-6 0,-5 1 0,6 5 0,6-4 0,-7 5 0,12-7 0,-10 1 0,10 0 0,-10-1 0,10 1 0,-4 0 0,5-1 0,0 1 0,0 0 0,0-1 0,0 0 0,0 2 0,0-1 0,0-6 0,5 3 0,1-2 0,16 4 0,3 4 0,-1-3 0,7 11 0,-16-6 0,16 7 0,-17 0 0,8 0 0,-9 0 0,-2 0 0,1 0 0,0 0 0,1 0 0,-1 0 0,0 0 0,1 0 0,-1 7 0,-1-1 0,3 6 0,-1 10 0,-5-7 0,-1 16 0,-7-8 0,0 12 0,0-2 0,0 1 0,0 0 0,0 0 0,-5-11 0,-2 0 0,-6-11 0,-9 3 0,7-3 0,-15-2 0,15-5 0,-17-5 0,17 0 0,-32 0 0,29 0 0,-28 0 0,30 0 0,-15 0 0,17 0 0,-8 0 0,1 0 0,6 0 0,-9-6 0,13-1 0,-1 0 0,0-3 0,-7-3 0,12-1 0,-10-3 0,15 5 0,-4-1 0,1 1 0,4 0 0,-4-2 0,5 3 0,0-11 0,0 7 0,0-7 0,0 0 0,0 7 0,0-6 0,0 9 0,0-2 0,0 4 0,5 3 0,1-3 0,7 10 0,9-13 0,-7 5 0,15-9 0,-5 2 0,-2 7 0,9-7 0,-17 12 0,7-10 0,-11 12 0,2-4 0,-1 5 0,0 0 0,-1 0 0,-1 0 0,3 0 0,-2 0 0,1 0 0,0 0 0,-1 0 0,3 0 0,-2 5 0,2 12 0,-7-2 0,0 15 0,-7-5 0,0 8 0,0 0 0,0-8 0,0 7 0,0-9 0,0 2 0,0-3 0,-4-9 0,-12 1 0,1-1 0,-23 1 0,22-7 0,-21-3 0,22-4 0,-17 0 0,17 0 0,-6 0 0,-1 0 0,7 0 0,-7-4 0,10-4 0,-1-4 0,1 0 0,0-1 0,6 1 0,-5 0 0,4-1 0,-6 1 0,6 0 0,-3-1 0,7 1 0,-2 0 0,5-1 0,-5 1 0,3-10 0,-3 7 0,5-16 0,0 15 0,0-14 0,0 15 0,0-7 0,0 9 0,0 1 0,0 0 0,5 1 0,2 3 0,6-4 0,9 5 0,-7-1 0,15-8 0,-15 15 0,7-13 0,-11 13 0,2-5 0,-1 6 0,0-5 0,1 4 0,-1-4 0,-1 5 0,1 0 0,-2 0 0,2 0 0,0 0 0,0 0 0,0 0 0,0 0 0,1 0 0,-2 0 0,17 0 0,-12 0 0,11 0 0,-14 0 0,-1 0 0,-1 0 0,-4 4 0,-2 1 0,-8 0 0,-4 4 0,-4-7 0,-1 3 0,0-5 0,1 0 0,4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24575,'10'23'0,"-9"-10"0,9 6 0,-8-10 0,-1-2 0,5 3 0,-2-4 0,-2 2 0,5-2 0,-4-1 0,1 2 0,2-3 0,-6 2 0,6-6 0,-5 6 0,4-3 0,-2 2 0,0 0 0,2-4 0,-4 5 0,6-6 0,-4 6 0,3-2 0,2 7 0,-1-3 0,2 5 0,-2-1 0,-3-5 0,3 6 0,-7-6 0,6-1 0,-4 1 0,1-1 0,-3-1 0,0 0 0,0-1 0,0 3 0,0-2 0,0 1 0,0 12 0,0-2 0,0 17 0,0-12 0,0 14 0,0-16 0,0 9 0,0-15 0,0-2 0,0-3 0,0-2 0,0 1 0,0-1 0,0 7 0,0 0 0,0 13 0,0-5 0,5 13 0,-3-5 0,2-2 0,-4-1 0,0-13 0,0 6 0,0-11 0,0 3 0,0-5 0,0 1 0,0-1 0,0 0 0,0 6 0,0 2 0,0 4 0,0 9 0,0-7 0,0 7 0,0-8 0,0-6 0,-3 3 0,2-7 0,-7 3 0,8-6 0,-6-1 0,4 0 0,-5-5 0,4 6 0,-4-3 0,4 4 0,-3-1 0,-1 3 0,1-6 0,1 6 0,-2-9 0,1 4 0,0-2 0,-3 2 0,4 2 0,-2-3 0,2 3 0,-3-1 0,2 1 0,-1-3 0,4 4 0,-3-7 0,1 6 0,-1-3 0,0 1 0,0-1 0,3 0 0,-3-3 0,3 3 0,-4-3 0,4 3 0,-3-3 0,2 4 0,0 0 0,-2-4 0,2 6 0,-2-6 0,0 4 0,0-4 0,1 0 0,-1 0 0,1 0 0,2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28 24575,'23'0'0,"-7"0"0,16 0 0,-7 0 0,13 0 0,-12 0 0,1 0 0,-15 0 0,-5 4 0,-1 2 0,-6 6 0,0 1 0,0 4 0,0-3 0,0 3 0,0-5 0,-15 2 0,10-1 0,-15 1 0,13-1 0,-5 0 0,5-1 0,-4-1 0,5 0 0,-5 1 0,1-3 0,-1 2 0,1-1 0,1 0 0,-1-5 0,-1-2 0,1-3 0,-3 0 0,2 0 0,-1 0 0,0 0 0,-1 0 0,1 0 0,0 0 0,0 0 0,-1-3 0,2 1 0,5-7 0,1 1 0,5-3 0,0 0 0,0 0 0,0 0 0,15-3 0,3 7 0,7-5 0,6 10 0,-7-4 0,0 1 0,-2 4 0,-10-5 0,0 1 0,0 4 0,1-4 0,-1 5 0,1 0 0,-2 0 0,1 0 0,0 0 0,1 0 0,-7 2 0,-2 6 0,-4 11 0,-5-4 0,-3 7 0,-5 1 0,5-9 0,-5 7 0,5-8 0,-3-1 0,0-1 0,-1-5 0,1 4 0,1-4 0,-1 1 0,1-3 0,-2-4 0,2 0 0,-1 0 0,-1 0 0,0 0 0,0 0 0,1 0 0,-1 0 0,1 0 0,0 0 0,0 0 0,1 0 0,5 4 0,0 2 0,5 1 0,0 4 0,5-2 0,1-3 0,3 2 0,3-7 0,-1 10 0,-1-10 0,2 4 0,-3-5 0,3 0 0,-2 0 0,2 0 0,-2 0 0,-4 5 0,3-3 0,-4 3 0,3-5 0,5 0 0,-5 0 0,5 0 0,-5 0 0,2-5 0,-1 1 0,-3-8 0,2 8 0,-5-9 0,7 13 0,-9-12 0,10 6 0,-10-7 0,12 1 0,-13 0 0,11 6 0,-9-5 0,3 3 0,-1-4 0,-3 1 0,3 0 0,-4-2 0,6 1 0,-5 1 0,5 1 0,-6-3 0,0 3 0,0-1 0,0 1 0,0-1 0,0 0 0,0-2 0,0 2 0,5 0 0,-4-1 0,5-2 0,-6 2 0,0 0 0,0-1 0,0 1 0,0 1 0,0-1 0,0 2 0,4 4 0,1-3 0,5 8 0,0-4 0,1 5 0,-1 0 0,2 0 0,-2 0 0,2 0 0,-2 4 0,1 2 0,-6 4 0,0 0 0,-5 1 0,0 1 0,0-1 0,0 1 0,0 9 0,0-6 0,-6 7 0,-2-10 0,-5 11 0,-1-9 0,7 7 0,-5-8 0,5-1 0,0 0 0,2 1 0,-1-2 0,5 1 0,-9-6 0,5 2 0,-5-7 0,5 9 0,-6-9 0,5 9 0,-5-9 0,0 3 0,-1-4 0,-2 6 0,3-5 0,0 4 0,0-5 0,-2 0 0,2 0 0,10 0 0,9 0 0,3 0 0,6 0 0,-7 0 0,2-5 0,-6-2 0,4-1 0,-9-2 0,10 9 0,-9-10 0,9 10 0,-10-10 0,4 6 0,-5-9 0,0 3 0,0 0 0,0 0 0,0-1 0,0-1 0,0 1 0,0 1 0,0-1 0,0 1 0,-4 1 0,-12 4 0,3-4 0,-19 7 0,17-7 0,-6 9 0,9-10 0,-2 10 0,3-10 0,0 10 0,0-4 0,5 7 0,2 4 0,4 5 0,-5 2 0,4-1 0,-5 10 0,1-8 0,3 8 0,-9-11 0,4 2 0,-5 0 0,-1-1 0,6-1 0,-3 2 0,3-6 0,-4-2 0,-2-5 0,1 0 0,0 0 0,2 0 0,-2 0 0,2 0 0,-3 0 0,2 0 0,-1 0 0,2 0 0,-2 0 0,2-4 0,-2-3 0,7-4 0,-8-2 0,13 1 0,-7 0 0,7-1 0,0 2 0,0-11 0,0 9 0,0-10 0,0 3 0,0 4 0,0-7 0,7 11 0,0 1 0,14 4 0,-7 2 0,17 5 0,-5 0 0,7 0 0,2 0 0,-2 0 0,-8 5 0,-2 11 0,-6 22 0,-1-1 0,4 9 0,0 3 0,-4-13 0,-5 3 0,-3-7 0,-8-18 0,0 7 0,0-8 0,0-1 0,0 0 0,0-1 0,-5-3 0,-1-2 0,-5-6 0,-11 0 0,7 0 0,-7 0 0,10 0 0,-1 0 0,2 0 0,-11 0 0,7 0 0,-7 0 0,10 0 0,0 0 0,-1 0 0,1 0 0,1 0 0,-1-5 0,-1-2 0,2-5 0,4 1 0,-3-1 0,9-1 0,-12 6 0,13-4 0,-6 4 0,0-5 0,5 1 0,-4-1 0,5 3 0,0-2 0,0 2 0,0-1 0,0 1 0,0 0 0,0-1 0,15-4 0,-4-7 0,22 3 0,6-9 0,-2 8 0,10 8 0,-22-1 0,7 9 0,-9-2 0,2 5 0,-3 0 0,0 0 0,-7 0 0,6 0 0,-9 0 0,0 0 0,1 0 0,-1 5 0,-1 3 0,1-2 0,-4 5 0,-2-5 0,-6 8 0,0-3 0,0 0 0,0 0 0,0 2 0,0 8 0,0-6 0,0 7 0,-7-11 0,-8 4 0,-1-2 0,-6 1 0,1 1 0,1-3 0,-13-3 0,13-3 0,-12-6 0,17 0 0,-7 0 0,0 0 0,7 0 0,-6 0 0,-1 0 0,7 0 0,-7 0 0,10 0 0,0 0 0,-1 0 0,1 0 0,0 0 0,-1 0 0,2 0 0,0 0 0,-1 0 0,-2-6 0,3 0 0,0-5 0,6 1 0,0 0 0,5 0 0,0-11 0,0 7 0,0-18 0,15 7 0,4-2 0,15 3 0,-1 7 0,-8 7 0,7 3 0,-17 7 0,6 0 0,1 0 0,-7 0 0,15 0 0,-15 0 0,17 0 0,-7 0 0,-2 0 0,-1 0 0,-9 0 0,-1 0 0,-1 5 0,1 2 0,2-1 0,-8 7 0,0-7 0,-6 6 0,0 0 0,0 1 0,0-2 0,0 1 0,-16 3 0,-2 0 0,-7 0 0,-21 3 0,29-4 0,-28-3 0,20-6 0,-8-5 0,8 0 0,-6 0 0,15 0 0,-14 0 0,15 0 0,-7 0 0,1 0 0,6 0 0,-6 0 0,10 0 0,-3 0 0,2 0 0,0 0 0,0 0 0,0 0 0,0 0 0,1-5 0,-1-3 0,4-4 0,-1 5 0,7-5 0,-9 11 0,10-9 0,-10 4 0,10-6 0,-3 2 0,4 0 0,0-1 0,0-1 0,0 2 0,4 4 0,2 0 0,5 6 0,1 0 0,1 0 0,-2 0 0,2 0 0,-1 0 0,0 0 0,0 0 0,0 0 0,-6 6 0,0 0 0,-6 5 0,0 0 0,0 1 0,0 1 0,0 0 0,0-3 0,0 1 0,0-1 0,0-1 0,0 1 0,0-1 0,0 0 0,0 1 0,0 0 0,5 0 0,-3 1 0,6 0 0,0-4 0,4 3 0,-6-3 0,6 6 0,-7-4 0,8-1 0,-4-3 0,4-5 0,-1 0 0,-2 0 0,2 0 0,2 0 0,-2 0 0,-1 0 0,0 0 0,2 0 0,-4 0 0,3 0 0,-1 0 0,-2 0 0,3-5 0,-1 5 0,-2-10 0,4 9 0,-1-9 0,-2 9 0,2-10 0,-1 4 0,-1-4 0,1 0 0,-3-1 0,1 6 0,-7-5 0,9 5 0,-5-2 0,1-2 0,4 8 0,-11-8 0,13 3 0,-12-6 0,4 0 0,1 2 0,-5-2 0,9 1 0,-7 0 0,6-1 0,-7 0 0,4 1 0,-6 2 0,0-3 0,0 1 0,0 1 0,0-1 0,0 2 0,0-2 0,0 1 0,0-1 0,0 0 0,-14 7 0,12 0 0,-12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320 308 24575,'-10'0'0,"-1"0"0,-6 0 0,3 0 0,-5-16 0,6 13 0,-13-13 0,13 11 0,-9 4 0,9-10 0,1 5 0,0-1 0,0-6 0,-1 13 0,1-11 0,1 5 0,-3 0 0,9-4 0,-6 10 0,6-10 0,-2 5 0,-2 0 0,8-6 0,-9 10 0,9-10 0,-10 10 0,5-6 0,0 5 0,2 4 0,4 0 0,0 6 0,0 3 0,0-1 0,0 3 0,0-5 0,0 4 0,0-2 0,0-6 0,0-11 0,0-4 0,0-5 0,0 4 0,0 1 0,5 5 0,-3-5 0,8 10 0,-9-10 0,11 10 0,-12-10 0,4 4 0,3 1 0,-6-4 0,7 10 0,-1-5 0,2 5 0,-4-6 0,4 5 0,-8-9 0,9 9 0,-4-8 0,0 4 0,3 1 0,-8-6 0,9 8 0,-10-6 0,9 3 0,-8-4 0,3-1 0,-4 2 0,-4 2 0,-1 2 0,-5 4 0,0 0 0,0 0 0,6 4 0,-6 2 0,6 2 0,-2 2 0,-3-1 0,8 1 0,-8-4 0,8 3 0,-7-8 0,6 6 0,-3-1 0,5 4 0,0 1 0,0-2 0,0 1 0,0 0 0,0-1 0,0 1 0,0 1 0,0-1 0,0 1 0,0-2 0,0 1 0,0-2 0,0 2 0,7-5 0,-6 5 0,9-9 0,-9 10 0,5-5 0,-6 6 0,0-1 0,0-5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0 720 24575,'0'-9'0,"0"-8"0,0 4 0,0-5 0,0 6 0,0-7 0,0 6 0,0-4 0,0 6 0,0-2 0,0 3 0,0-2 0,0 1 0,0 0 0,0 2 0,0-2 0,0 3 0,0-2 0,0 1 0,0 1 0,0-2 0,6 5 0,-5-4 0,9 8 0,-7-8 0,2 4 0,-5-4 0,5 2 0,-4-2 0,5 4 0,-6-6 0,0 2 0,0-1 0,0 2 0,0-2 0,0 0 0,0 1 0,0-2 0,0 1 0,0-1 0,0 0 0,0 3 0,0-2 0,0 0 0,0 1 0,0-2 0,0 3 0,0-4 0,0 3 0,0-1 0,0 0 0,0 0 0,0 0 0,0 0 0,0 2 0,0-3 0,0 2 0,0-3 0,0 1 0,0 0 0,0-2 0,0 3 0,0-1 0,0-1 0,0 2 0,0-1 0,0 0 0,0 0 0,0 1 0,0 0 0,0 9 0,0 12 0,0 17 0,0 8 0,0 3 0,0-5 0,0 5 0,0-3 0,0 2 0,0-4 0,0-10 0,0 8 0,0-19 0,0 19 0,0-17 0,0 6 0,0 1 0,0-7 0,0 16 0,0-16 0,0 7 0,0-1 0,0-7 0,0 9 0,0-11 0,0 0 0,0 10 0,0-7 0,0 7 0,0-11 0,0 2 0,0-1 0,0 0 0,0-1 0,0 3 0,0-3 0,0 0 0,0 0 0,0 1 0,0-14 0,0 0 0,0-13 0,0 2 0,0-9 0,0-8 0,0 5 0,0-3 0,0 7 0,0 6 0,0-17 0,0 18 0,0-9 0,0 1 0,0 7 0,0-16 0,0 16 0,0-5 0,0-4 0,0 9 0,0-7 0,0 10 0,0 0 0,0 1 0,0-1 0,0 0 0,0 1 0,0-1 0,0 1 0,0 0 0,0 0 0,0-1 0,0 1 0,0 2 0,0-1 0,0 0 0,0 0 0,0 0 0,0 0 0,0 0 0,0 1 0,0-3 0,0 1 0,0 2 0,0-3 0,0 1 0,0 0 0,0 1 0,0 2 0,0-2 0,0 0 0,0 2 0,0-2 0,0 1 0,0-1 0,0 2 0,0-1 0,0 0 0,0 7 0,0 14 0,0-4 0,0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90 453 9768,'0'-9'0,"0"-2"5106,0 2-5106,0-3 2571,0 0-2571,0 0 1508,-6-1-1508,6 1 5622,-6-10-5622,6 8 0,0-8 0,-5 16 0,2-4 0,-2 3 0,5-6 0,-5 7 0,3-6 0,-3 7 0,1-5 0,3 2 0,-4 5 0,15 4 0,-8 10 0,13 0 0,-14-1 0,4 1 0,-5-2 0,0 3 0,0-1 0,0 0 0,0 2 0,0 0 0,0 0 0,0-2 0,0 11 0,0-7 0,0 6 0,0-9 0,0 1 0,0-2 0,0-8 0,0-10 0,0-14 0,0-15 0,0 0 0,0 7 0,0 7 0,0-1 0,0 10 0,0-9 0,0 11 0,0 0 0,0 8 0,8 8 0,-3 11 0,7 1 0,-2-2 0,1-8 0,0-2 0,0 0 0,0-4 0,1 6 0,-1-7 0,1 0 0,0 0 0,-1 0 0,0 0 0,1 0 0,-2 0 0,1 0 0,0 0 0,2 0 0,-2 0 0,1 0 0,-1 0 0,-12 0 0,-3 0 0,-18 0 0,-17 0 0,0 0 0,-10 0 0,25 0 0,-8 0 0,17 0 0,-6 0 0,9 0 0,-2 0 0,3 0 0,0 0 0,0 0 0,5-5 0,2 0 0,4-5 0,0-1 0,6-8 0,0 11 0,7-8 0,-1 8 0,0-3 0,1 4 0,-1 2 0,-1 5 0,1 0 0,-1 0 0,2 0 0,-2 0 0,1 0 0,0 0 0,2 0 0,-3 0 0,1 0 0,1 0 0,-1 0 0,0 0 0,1 0 0,-1 0 0,-1 0 0,-5 5 0,4-4 0,-3 10 0,4-10 0,-4 9 0,4-7 0,-6 2 0,6-5 0,-2 0 0,4 0 0,-1 0 0,-1 0 0,0 0 0,2 0 0,-2 0 0,0 0 0,1 0 0,0 0 0,1 0 0,-2 0 0,0 0 0,2 0 0,-3 0 0,-7 0 0,-21 0 0,-5 0 0,-8 0 0,0 0 0,8 7 0,-3-4 0,5 9 0,8-10 0,-8 3 0,6-5 0,-7 0 0,0 8 0,7-7 0,-7 6 0,11-7 0,-2 0 0,1 0 0,0 0 0,1 0 0,0 0 0,-2 0 0,1 0 0,1 0 0,0 0 0,0 0 0,2 0 0,-1 0 0,8-2 0,4-6 0,8 3 0,4-6 0,-2 10 0,-1-10 0,11 10 0,-1-4 0,1 5 0,-3-6 0,-7 5 0,-1-4 0,2 5 0,-1 0 0,-1 0 0,2 0 0,0 0 0,-1 0 0,-1 0 0,0 0 0,2 0 0,-4 0 0,1 0 0,1 0 0,-1 0 0,1 0 0,-1 0 0,0 0 0,0-5 0,2 2 0,0-2 0,-1 5 0,1 0 0,0-6 0,0 5 0,-1-4 0,2 5 0,-1 0 0,1-6 0,-2 6 0,2-8 0,-1 8 0,0 0 0,1 0 0,-1 0 0,0 0 0,-1 0 0,0 0 0,2 0 0,-3 0 0,1 0 0,2 0 0,0 0 0,-2 0 0,1 0 0,0 0 0,1 0 0,-1 0 0,0 0 0,-1 0 0,0 0 0,2 0 0,-1 0 0,0 0 0,-2 0 0,2 0 0,1 0 0,-2 0 0,1 0 0,0 0 0,1 0 0,-1 0 0,0 0 0,-1-3 0,1 1 0,0-2 0,0 4 0,0 0 0,0 0 0,0 0 0,1 0 0,0 0 0,-2 0 0,1 0 0,0 0 0,-1 0 0,2 0 0,-2-5 0,1 3 0,-1-3 0,2 5 0,-2 0 0,0 0 0,1 0 0,-1 0 0,0 0 0,0 0 0,-3-6 0,2 5 0,-4-4 0,5 5 0,0 0 0,1 0 0,-2 0 0,2 0 0,1 0 0,-2 0 0,0 0 0,1 0 0,-1 0 0,-1 0 0,2 0 0,-2 0 0,1 0 0,2 0 0,-9-6 0,8 5 0,-6-5 0,6 6 0,0 0 0,-2-4 0,1 3 0,0-4 0,-1 5 0,2 0 0,0 0 0,-1 0 0,-5-5 0,4 4 0,-3-6 0,4 7 0,-1 0 0,2-4 0,-2 2 0,1-4 0,0 1 0,0 5 0,-6-10 0,0 5 0,-5-4 0,0 0 0,0-1 0,0 0 0,0 2 0,-5 2 0,-1 1 0,-1 0 0,-3 2 0,4-2 0,-7 5 0,2 0 0,-2 0 0,3 0 0,0 0 0,4 5 0,2 0 0,4 4 0,0 3 0,0-1 0,5 1 0,-4-2 0,11 9 0,-6-6 0,6 3 0,-1-3 0,0 4 0,1-9 0,1 7 0,-1-14 0,-5 12 0,-2-7 0,-5 5 0,5 1 0,-2-2 0,2 3 0,-2-7 0,4-1 0,1-5 0,2 0 0,-5-5 0,5-3 0,-9-3 0,5-2 0,-6 3 0,0-3 0,0 1 0,0 0 0,0-10 0,0 7 0,0-7 0,0 9 0,0 1 0,0 0 0,0 1 0,-5 0 0,0 1 0,-1-2 0,-2 2 0,3 0 0,-6 4 0,1 2 0,-1 4 0,-7 0 0,5 0 0,-4 0 0,-1 0 0,5 0 0,-6 0 0,7 0 0,0 0 0,1 0 0,-2 0 0,1 0 0,2 0 0,-2 0 0,2 0 0,-1 0 0,1 0 0,0 0 0,0 0 0,1 0 0,-1 0 0,-1 0 0,0 0 0,-1 4 0,1-3 0,2 4 0,-3-5 0,1 0 0,0 0 0,1 0 0,-1 0 0,2 0 0,-3 0 0,3 0 0,-1 4 0,-3-3 0,5 2 0,-3-3 0,1 0 0,-2 0 0,2 0 0,0 0 0,-1 0 0,2 0 0,-1 0 0,-1 0 0,3 0 0,-2 0 0,0 0 0,-1 0 0,2 0 0,-2 0 0,0 0 0,-1 0 0,1 0 0,-2 0 0,1 0 0,1 0 0,-6 0 0,-7 0 0,5 0 0,-3 0 0,9 0 0,-9 0 0,9 0 0,-10 0 0,11 0 0,0 0 0,-1 0 0,2 0 0,0 0 0,-1 0 0,0 0 0,2 0 0,-1 0 0,0 0 0,1 0 0,-2 0 0,-1 0 0,2 0 0,0 0 0,-1 0 0,-1 0 0,2 0 0,-1 0 0,1 0 0,0 0 0,-1 0 0,0 0 0,0 0 0,-1 0 0,2 0 0,-2 0 0,1 0 0,0 0 0,-1 0 0,0 0 0,0 0 0,2 0 0,-1 0 0,0 0 0,-1 0 0,1 0 0,1 0 0,1 0 0,0 0 0,-1 0 0,0 0 0,0 0 0,0 0 0,-1 0 0,-1 0 0,4 0 0,-2 0 0,-2 0 0,2 0 0,0 0 0,-1 0 0,6 5 0,-7-2 0,7 2 0,-6-5 0,1 0 0,-2 0 0,5 5 0,-3-4 0,6 8 0,-4-8 0,9 9 0,-10-10 0,4 5 0,1-1 0,-5-2 0,4 4 0,-4-6 0,-1 0 0,0 5 0,0-4 0,0 4 0,2-5 0,0 0 0,4 5 0,0 0 0,5 3 0,0 2 0,0 1 0,0 0 0,0 0 0,0-1 0,0 3 0,0-2 0,0 1 0,0-1 0,0 0 0,0-1 0,0 1 0,6-6 0,-6 5 0,6-5 0,-2 2 0,-3-9 0,8-6-6784,-2-9 6784,5 4 0,-6-6 0,6 7 0,-6 6 0,6-5 0,-1 9 0,1-4 6784,-5 1-6784,2 4 0,-1-4 0,4-1 0,-1 1 0,1-2 0,0-3 0,-1 7 0,1-2 0,0 5 0,-2 0 0,2 0 0,2 0 0,-2 0 0,-1 0 0,2 0 0,4 0 0,-4 0 0,5 0 0,-12 4 0,-6-3 0,-16 4 0,-6-5 0,-12 0 0,0 0 0,9 0 0,-7 0 0,9 0 0,-12 0 0,12 0 0,1 0 0,10 0 0,-1 0 0,1 0 0,2 0 0,0 0 0,4-5 0,9-1 0,9-4 0,1 3 0,5 2 0,-1 5 0,-2 0 0,1 0 0,-4 0 0,10 0 0,-7 0 0,7 0 0,-10 0 0,1 0 0,-2 0 0,1 0 0,0 0 0,2 0 0,-3 0 0,1 0 0,1 0 0,-1 0 0,0 0 0,1 0 0,-1 0 0,0 0 0,-1 0 0,2 0 0,-6 4 0,-1 2 0,-6 4 0,-6-4 0,-10 5 0,1-4 0,-17 3 0,8 2 0,-1-4 0,-6 0 0,16 4 0,-17-4 0,18 0 0,-9 4 0,11-10 0,1 3 0,0-5 0,1 0 0,5-3 0,-1-4 0,6-4 0,0-10 0,6 7 0,10-11 0,-1 11 0,7 7 0,-1-6 0,-6 10 0,7-4 0,-10 7 0,11 0 0,-9 0 0,7 0 0,-7 0 0,-3 0 0,1 0 0,0 5 0,1 2 0,-1 5 0,0-6 0,1 6 0,-1-10 0,-2 3 0,3-5 0,-3 0 0,-4 4 0,-2-1 0,-9 3 0,-2-2 0,-14-4 0,6 0 0,-7 0 0,0 0 0,7 0 0,-6 0 0,9 0 0,4-4 0,2-3 0,6-4 0,0 0 0,0-1 0,0 1 0,6 4 0,2 4 0,3 3 0,1 0 0,0 0 0,1 0 0,-1 0 0,0 0 0,1 0 0,-1 0 0,10 0 0,-7 0 0,6 0 0,-9 0 0,0 0 0,1 0 0,-1 0 0,-1 0 0,1 0 0,-8 0 0,-15 0 0,-10 0 0,-13 0 0,-13 0 0,9 0 0,-9 0 0,13 0 0,0-9 0,8 8 0,6-7 0,7 8 0,1 0 0,9 0 0,32 0 0,-2 0 0,39 0-6784,-14 0 6784,-2 0 0,27 0 0,-22 0 0,10 0 0,-3 0 0,-26 0 0,12 0 0,-14 0 0,13 0 0,3 9 6784,2-5-6784,8 4 0,-8-8 0,12 0 0,0 0 0,-13 0 0,-5 0 0,-11 8 0,-12-6 0,-1 6 0,-9-8 0,-2 0 0,2 0 0,-10 0 0,-13 0 0,-13 0 0,-25 0 0,12 0 0,-26 9 0,9-6 0,-12 7 0,12-10 0,6 0 0,13 0 0,11 0 0,-9 0 0,17 0 0,-7 0 0,9 0 0,1 0 0,1 0 0,-12 0 0,8 0 0,-6 0 0,9 0 0,-1 0 0,2 0 0,0 0 0,-1 0 0,-2 0 0,12 0 0,10 0 0,15 0 0,10 0 0,15 0 0,-11 0 0,23 0 0,-22 0 0,10 0 0,-24 0 0,-2 0 0,-10 0 0,-1 0 0,1 0 0,2 0 0,-2 0 0,-2 0 0,2 0 0,0 0 0,0 0 0,0 0 0,0 0 0,11-8 0,-9 6 0,6-12 0,-6 13 0,-2-4 0,0 0 0,-1 3 0,0-3 0,0 5 0,-1 0 0,0-4 0,0-3 0,0 2 0,-5-4 0,6 9 0,-11-8 0,6 2 0,-1 1 0,-3-5 0,8 7 0,-4-5 0,5 6 0,-9-2 0,-13 4 0,-13 0 0,-9 0 0,-30 0 0,23 0 0,-13 0 0,22 0 0,5 0 0,3 0 0,1 0 0,10 0 0,1 0 0,5 4 0,-1-1 0,1 6 0,-4-8 0,-1 2 0,-2-3 0,0 0 0,1 7 0,-1-6 0,-9 5 0,9-6 0,-19 0 0,17 0 0,-6 0 0,9 0 0,-2 0 0,2 0 0,-1 0 0,1 0 0,0 0 0,1 0 0,-3 0 0,2 0 0,0 0 0,0 0 0,1 0 0,-1 0 0,0 0 0,1 0 0,-2 0 0,2 0 0,1 0 0,-1 0 0,11 0 0,8 0 0,4 0 0,10 5 0,-8-4 0,4 10 0,-7-3 0,2-2 0,-1 5 0,10-3 0,1 0 0,11 7 0,0-6 0,-1 9 0,2-10 0,-1 0 0,0-8 0,0 0 0,-1 0 0,2 0 0,-2 0 0,-8 0 0,-3 0 0,-11 0 0,1 0 0,10 0 0,-7 0 0,6 0 0,-7 0 0,-3 0 0,1 0 0,0 0 0,1 0 0,-2 0 0,2 0 0,8 0 0,4 0 0,-1 0 0,-2 0 0,-1 0 0,-6 0 0,7 0 0,-11 0 0,2 0 0,0 0 0,-7-5 0,-1-1 0,-5-5 0,0 2 0,0-2 0,-11 5 0,-6-8 0,-13 13 0,-4-14 0,1 13 0,-2-6 0,2 8 0,8-5 0,-7 3 0,18-3 0,-7 5 0,8 0 0,0 0 0,1 0 0,5-4 0,1-1 0,6-3 0,6 2 0,1-2 0,5 6 0,1-8 0,-1 7 0,0-1 0,10-4 0,-7 6 0,16-6 0,-7 8 0,1 0 0,-4 0 0,-9 0 0,0 0 0,1 0 0,-1 0 0,-2 0 0,2 0 0,-5 0 0,1-6 0,-8 5 0,-11-4 0,-10 5 0,-7 0 0,-7 7 0,2 3 0,-15 9 0,10-9 0,-9 7 0,14-9 0,-2 10 0,9-4 0,5 0 0,9-1 0,0-6 0,1-1 0,1-6 0,0 0 0,0 0 0,-1 0 0,-1 0 0,1 0 0,-11 0 0,7 0 0,-16 0 0,-8 0 0,0 0 0,-9 0 0,14 0 0,9 0 0,-7 0 0,18 0 0,-17 0 0,15 0 0,-5 0 0,9-6 0,-11 4 0,9-3 0,-9-1 0,11 5 0,1-5 0,9 6 0,2 0 0,9 0 0,0 0 0,-4 4-1696,0 66 0,-5-51 0,0 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24575,'-5'7'0,"1"0"0,-1 0 0,2-1 0,-5-2 0,5 2 0,-4-2 0,4 3 0,-1-1 0,2 2 0,-2-2 0,4 1 0,-7-4 0,7 3 0,-7-1 0,7 1 0,-6 0 0,6 1 0,-6-1 0,2 1 0,1 0 0,-3-1 0,4 0 0,1-1 0,-3 0 0,3 0 0,-1-2 0,-2 3 0,4 0 0,-6 1 0,5-1 0,-2 2 0,-1-2 0,4 1 0,-2 6 0,-2-6 0,3 12 0,-5-6 0,5 1 0,-8 2 0,8-3 0,-3 13 0,4-5 0,-5 13 0,4-13 0,-5 13 0,6-14 0,0 1 0,-4-3 0,3-11 0,-4 5 0,5 1 0,0-6 0,0 5 0,0 1 0,0 0 0,0 7 0,0-2 0,0-5 0,0 4 0,0-9 0,0 5 0,0-7 0,0 1 0,0 0 0,0 0 0,0-1 0,0 1 0,0 0 0,0 0 0,0 4 0,0 3 0,0 5 0,4 0 0,2-1 0,-1-4 0,3 3 0,-8-10 0,5 6 0,-2-6 0,-2 4 0,3-2 0,-2 3 0,-2 0 0,8 2 0,-7 4 0,7 1 0,-6-6 0,5 5 0,-6-11 0,7 5 0,-7-4 0,1-2 0,1 0 0,0-2 0,2 1 0,0-2 0,1 3 0,-2 1 0,2-1 0,-3-3 0,2 4 0,1-7 0,-6 6 0,6-5 0,-5 5 0,5-6 0,-3 6 0,4-1 0,-3 1 0,2 2 0,-2-2 0,2 0 0,-2 0 0,1-2 0,-4 2 0,2-6 0,1 4 0,-3-2 0,6-2 0,-5 3 0,2-1 0,1-1 0,-4 3 0,5-3 0,-5 3 0,4-3 0,-5 4 0,3-1 0,-3 2 0,3-3 0,-3 3 0,7-3 0,-6 4 0,5 0 0,-2-1 0,2 0 0,-4 0 0,2-1 0,-3-3 0,2-4 0,-3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42 23198,'-1'0'0,"0"0"676,-13 0-676,3 0 231,-7 0-231,-7 0 117,9-4-117,-10 3 353,18-2-353,-5 0 0,7 2 0,-1-1 0,1 2 0,0 0 0,-1 0 0,2 0 0,1 0 0,-3 0 0,1 0 0,1 0 0,3-3 0,-4 3 0,6-7 0,-4 5 0,4-4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8 24575,'-16'0'0,"-20"0"0,24 0 0,-29 0 0,19 0 0,-6 0 0,-6 0 0,19 0 0,-11 0 0,19 0 0,-6 0 0,6 0 0,1 0 0,-2 0 0,2 0 0,-1 0 0,1-3 0,-2 3 0,2-4 0,1 4 0,1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24575,'-13'0'0,"-8"0"0,-17 0 0,-1 0 0,2 0 0,12 4 0,5-3 0,6 6 0,2-5 0,6 1 0,3-2 0,1 1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24 24575,'-13'0'0,"-3"0"0,7 0 0,-3-1 0,6 0 0,-2-3 0,2 4 0,0 0 0,0 0 0,0 0 0,-2 0 0,2 0 0,0 0 0,0 0 0,0 0 0,-2 0 0,2 0 0,0 0 0,-5 0 0,4 0 0,-11 0 0,5 0 0,-1 0 0,2 0 0,5 0 0,0-2 0,1 1 0,-1-4 0,6 1 0,-4 3 0,3-3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24575,'-13'0'0,"2"0"0,5 0 0,-1 0 0,1 2 0,2 2 0,-2 0 0,2 2 0,-2-4 0,-1 3 0,2-3 0,2 1 0,-3-1 0,2 0 0,-1-2 0,2 4 0,-3-4 0,3 2 0,-3-2 0,0 4 0,1-4 0,-1 2 0,1-2 0,1 4 0,-1-4 0,3 5 0,-4-4 0,-1 3 0,1-3 0,4 4 0,-4-4 0,1 3 0,1-2 0,-1-2 0,4 7 0,-5-6 0,2 2 0,0 0 0,1-3 0,1 6 0,0-5 0,2 3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6.jpe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32.png"/><Relationship Id="rId12" Type="http://schemas.openxmlformats.org/officeDocument/2006/relationships/image" Target="../media/image8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jpe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jpeg"/><Relationship Id="rId7" Type="http://schemas.openxmlformats.org/officeDocument/2006/relationships/image" Target="../media/image125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7.png"/><Relationship Id="rId26" Type="http://schemas.openxmlformats.org/officeDocument/2006/relationships/image" Target="../media/image111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150.png"/><Relationship Id="rId42" Type="http://schemas.openxmlformats.org/officeDocument/2006/relationships/image" Target="../media/image190.png"/><Relationship Id="rId47" Type="http://schemas.openxmlformats.org/officeDocument/2006/relationships/customXml" Target="../ink/ink24.xml"/><Relationship Id="rId50" Type="http://schemas.openxmlformats.org/officeDocument/2006/relationships/image" Target="../media/image23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6" Type="http://schemas.openxmlformats.org/officeDocument/2006/relationships/image" Target="../media/image6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06.png"/><Relationship Id="rId32" Type="http://schemas.openxmlformats.org/officeDocument/2006/relationships/image" Target="../media/image14.png"/><Relationship Id="rId37" Type="http://schemas.openxmlformats.org/officeDocument/2006/relationships/customXml" Target="../ink/ink19.xml"/><Relationship Id="rId40" Type="http://schemas.openxmlformats.org/officeDocument/2006/relationships/image" Target="../media/image180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27.png"/><Relationship Id="rId66" Type="http://schemas.openxmlformats.org/officeDocument/2006/relationships/image" Target="../media/image31.png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50.png"/><Relationship Id="rId22" Type="http://schemas.openxmlformats.org/officeDocument/2006/relationships/image" Target="../media/image94.png"/><Relationship Id="rId27" Type="http://schemas.openxmlformats.org/officeDocument/2006/relationships/customXml" Target="../ink/ink14.xml"/><Relationship Id="rId30" Type="http://schemas.openxmlformats.org/officeDocument/2006/relationships/image" Target="../media/image130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2.png"/><Relationship Id="rId56" Type="http://schemas.openxmlformats.org/officeDocument/2006/relationships/image" Target="../media/image26.png"/><Relationship Id="rId64" Type="http://schemas.openxmlformats.org/officeDocument/2006/relationships/image" Target="../media/image30.png"/><Relationship Id="rId8" Type="http://schemas.openxmlformats.org/officeDocument/2006/relationships/image" Target="../media/image210.png"/><Relationship Id="rId51" Type="http://schemas.openxmlformats.org/officeDocument/2006/relationships/customXml" Target="../ink/ink26.xml"/><Relationship Id="rId12" Type="http://schemas.openxmlformats.org/officeDocument/2006/relationships/image" Target="../media/image4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70.png"/><Relationship Id="rId46" Type="http://schemas.openxmlformats.org/officeDocument/2006/relationships/image" Target="../media/image211.png"/><Relationship Id="rId59" Type="http://schemas.openxmlformats.org/officeDocument/2006/relationships/customXml" Target="../ink/ink30.xml"/><Relationship Id="rId20" Type="http://schemas.openxmlformats.org/officeDocument/2006/relationships/image" Target="../media/image8.png"/><Relationship Id="rId41" Type="http://schemas.openxmlformats.org/officeDocument/2006/relationships/customXml" Target="../ink/ink21.xml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20.png"/><Relationship Id="rId36" Type="http://schemas.openxmlformats.org/officeDocument/2006/relationships/image" Target="../media/image16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35.png"/><Relationship Id="rId31" Type="http://schemas.openxmlformats.org/officeDocument/2006/relationships/customXml" Target="../ink/ink16.xml"/><Relationship Id="rId44" Type="http://schemas.openxmlformats.org/officeDocument/2006/relationships/image" Target="../media/image200.png"/><Relationship Id="rId52" Type="http://schemas.openxmlformats.org/officeDocument/2006/relationships/image" Target="../media/image24.png"/><Relationship Id="rId60" Type="http://schemas.openxmlformats.org/officeDocument/2006/relationships/image" Target="../media/image28.png"/><Relationship Id="rId65" Type="http://schemas.openxmlformats.org/officeDocument/2006/relationships/customXml" Target="../ink/ink33.xml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F4BFA732-6BC3-453E-B583-C29F79E7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11581-456D-44F7-9ACE-5783FE5A3750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FFAC6A-8430-417E-876E-528E5BEF9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96142" cy="4835479"/>
          </a:xfrm>
        </p:spPr>
        <p:txBody>
          <a:bodyPr>
            <a:normAutofit/>
          </a:bodyPr>
          <a:lstStyle/>
          <a:p>
            <a:r>
              <a:rPr lang="en-US" sz="2400" dirty="0"/>
              <a:t>Mining companies drill thousands of meters every year and the recovered rock </a:t>
            </a:r>
            <a:r>
              <a:rPr lang="en-US" sz="2400" dirty="0">
                <a:solidFill>
                  <a:schemeClr val="accent6"/>
                </a:solidFill>
              </a:rPr>
              <a:t>(</a:t>
            </a:r>
            <a:r>
              <a:rPr lang="en-US" sz="2400" dirty="0"/>
              <a:t>core</a:t>
            </a:r>
            <a:r>
              <a:rPr lang="en-US" sz="2400" dirty="0">
                <a:solidFill>
                  <a:schemeClr val="accent6"/>
                </a:solidFill>
              </a:rPr>
              <a:t>)</a:t>
            </a:r>
            <a:r>
              <a:rPr lang="en-US" sz="2400" dirty="0"/>
              <a:t> needs to be visually described by humans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CC9CCD6-7FF1-41FC-8B33-9BEA1F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5" t="33714" r="29093" b="33553"/>
          <a:stretch/>
        </p:blipFill>
        <p:spPr>
          <a:xfrm>
            <a:off x="1118605" y="3294083"/>
            <a:ext cx="7765344" cy="31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4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bench, fence, sitting, outdoor&#10;&#10;Description automatically generated">
            <a:extLst>
              <a:ext uri="{FF2B5EF4-FFF2-40B4-BE49-F238E27FC236}">
                <a16:creationId xmlns:a16="http://schemas.microsoft.com/office/drawing/2014/main" id="{6588B997-153B-4AA7-B722-27D48A6AB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2036" r="22999" b="1002"/>
          <a:stretch/>
        </p:blipFill>
        <p:spPr>
          <a:xfrm>
            <a:off x="742208" y="1746208"/>
            <a:ext cx="8579922" cy="4780269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F4BFA732-6BC3-453E-B583-C29F79E7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11581-456D-44F7-9ACE-5783FE5A3750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98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10" name="Picture 9" descr="A picture containing fence, bench, sitting, wooden&#10;&#10;Description automatically generated">
            <a:extLst>
              <a:ext uri="{FF2B5EF4-FFF2-40B4-BE49-F238E27FC236}">
                <a16:creationId xmlns:a16="http://schemas.microsoft.com/office/drawing/2014/main" id="{A531D95D-D2AC-4D59-BA5C-EDCE3948E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713" r="22999" b="1003"/>
          <a:stretch/>
        </p:blipFill>
        <p:spPr>
          <a:xfrm>
            <a:off x="742208" y="1728511"/>
            <a:ext cx="8579922" cy="4797966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ore GeoSystems">
            <a:extLst>
              <a:ext uri="{FF2B5EF4-FFF2-40B4-BE49-F238E27FC236}">
                <a16:creationId xmlns:a16="http://schemas.microsoft.com/office/drawing/2014/main" id="{453DC6D6-5D63-4C57-9E24-5204B695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ython (programming language) - Wikipedia">
            <a:extLst>
              <a:ext uri="{FF2B5EF4-FFF2-40B4-BE49-F238E27FC236}">
                <a16:creationId xmlns:a16="http://schemas.microsoft.com/office/drawing/2014/main" id="{A8DFBCF3-3C99-447E-B90A-27B7D33F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CDC49E-AEB3-46F6-A8D0-9CBA04C0801E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40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Mining</a:t>
            </a:r>
          </a:p>
        </p:txBody>
      </p:sp>
      <p:pic>
        <p:nvPicPr>
          <p:cNvPr id="5" name="Picture 4" descr="A picture containing bench, fence, sitting, person&#10;&#10;Description automatically generated">
            <a:extLst>
              <a:ext uri="{FF2B5EF4-FFF2-40B4-BE49-F238E27FC236}">
                <a16:creationId xmlns:a16="http://schemas.microsoft.com/office/drawing/2014/main" id="{E32D2877-DB26-45E8-8BC3-2ABFC417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606" r="22999" b="1002"/>
          <a:stretch/>
        </p:blipFill>
        <p:spPr>
          <a:xfrm>
            <a:off x="742208" y="1722612"/>
            <a:ext cx="8579922" cy="4803866"/>
          </a:xfrm>
          <a:prstGeom prst="rect">
            <a:avLst/>
          </a:prstGeom>
        </p:spPr>
      </p:pic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ore GeoSystems">
            <a:extLst>
              <a:ext uri="{FF2B5EF4-FFF2-40B4-BE49-F238E27FC236}">
                <a16:creationId xmlns:a16="http://schemas.microsoft.com/office/drawing/2014/main" id="{497932BD-AC30-4E42-81BE-F2C47A6F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(programming language) - Wikipedia">
            <a:extLst>
              <a:ext uri="{FF2B5EF4-FFF2-40B4-BE49-F238E27FC236}">
                <a16:creationId xmlns:a16="http://schemas.microsoft.com/office/drawing/2014/main" id="{84C3238D-0876-4879-AF5A-A6B0A214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53" y="639929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90C1A-95EA-43D2-A0DB-77D66FFF1EE3}"/>
              </a:ext>
            </a:extLst>
          </p:cNvPr>
          <p:cNvSpPr txBox="1"/>
          <p:nvPr/>
        </p:nvSpPr>
        <p:spPr>
          <a:xfrm>
            <a:off x="7757652" y="665903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 KORE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</a:rPr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46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r>
              <a:rPr lang="en-US" b="1" dirty="0"/>
              <a:t> Healthcare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597" y="715836"/>
            <a:ext cx="1234386" cy="123438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(programming language) - Wikipedia">
            <a:extLst>
              <a:ext uri="{FF2B5EF4-FFF2-40B4-BE49-F238E27FC236}">
                <a16:creationId xmlns:a16="http://schemas.microsoft.com/office/drawing/2014/main" id="{84C3238D-0876-4879-AF5A-A6B0A214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95" y="1705532"/>
            <a:ext cx="949304" cy="9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90C1A-95EA-43D2-A0DB-77D66FFF1EE3}"/>
              </a:ext>
            </a:extLst>
          </p:cNvPr>
          <p:cNvSpPr txBox="1"/>
          <p:nvPr/>
        </p:nvSpPr>
        <p:spPr>
          <a:xfrm>
            <a:off x="6936294" y="1731506"/>
            <a:ext cx="137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SickKids</a:t>
            </a:r>
            <a:r>
              <a:rPr lang="en-US" dirty="0">
                <a:solidFill>
                  <a:schemeClr val="accent6"/>
                </a:solidFill>
              </a:rPr>
              <a:t>,</a:t>
            </a:r>
          </a:p>
          <a:p>
            <a:r>
              <a:rPr lang="en-US" dirty="0"/>
              <a:t>I use code to do this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4A65724-AF8C-46F7-B37E-233C5386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02" y="2123203"/>
            <a:ext cx="1429975" cy="4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jet_animation_2_v2">
            <a:hlinkClick r:id="" action="ppaction://media"/>
            <a:extLst>
              <a:ext uri="{FF2B5EF4-FFF2-40B4-BE49-F238E27FC236}">
                <a16:creationId xmlns:a16="http://schemas.microsoft.com/office/drawing/2014/main" id="{4C97AFA2-2A62-451B-9E1F-238F3EED11C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20"/>
                </p14:media>
              </p:ext>
            </p:extLst>
          </p:nvPr>
        </p:nvPicPr>
        <p:blipFill rotWithShape="1">
          <a:blip r:embed="rId7"/>
          <a:srcRect l="1054" t="33694" r="1398" b="33693"/>
          <a:stretch>
            <a:fillRect/>
          </a:stretch>
        </p:blipFill>
        <p:spPr>
          <a:xfrm>
            <a:off x="0" y="4421840"/>
            <a:ext cx="12192000" cy="229281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5AF156-1471-45BB-B13F-5490760FF6D0}"/>
              </a:ext>
            </a:extLst>
          </p:cNvPr>
          <p:cNvSpPr/>
          <p:nvPr/>
        </p:nvSpPr>
        <p:spPr>
          <a:xfrm>
            <a:off x="536028" y="3209755"/>
            <a:ext cx="11067393" cy="55179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2F5B0F-D87E-4AC3-952B-05760FDF207A}"/>
              </a:ext>
            </a:extLst>
          </p:cNvPr>
          <p:cNvSpPr/>
          <p:nvPr/>
        </p:nvSpPr>
        <p:spPr>
          <a:xfrm>
            <a:off x="350783" y="3300406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E0D0A-AE3A-4891-8056-B7D714B9F716}"/>
              </a:ext>
            </a:extLst>
          </p:cNvPr>
          <p:cNvSpPr txBox="1"/>
          <p:nvPr/>
        </p:nvSpPr>
        <p:spPr>
          <a:xfrm>
            <a:off x="128704" y="367013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JET</a:t>
            </a:r>
          </a:p>
          <a:p>
            <a:pPr algn="ctr"/>
            <a:r>
              <a:rPr lang="en-US" b="1" dirty="0"/>
              <a:t>Onset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A37A31-DCC8-4981-B93A-765C145B6EEE}"/>
              </a:ext>
            </a:extLst>
          </p:cNvPr>
          <p:cNvSpPr/>
          <p:nvPr/>
        </p:nvSpPr>
        <p:spPr>
          <a:xfrm>
            <a:off x="2797797" y="3282650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87DEE-7503-4E95-B67E-C0E9C181A0B4}"/>
              </a:ext>
            </a:extLst>
          </p:cNvPr>
          <p:cNvSpPr txBox="1"/>
          <p:nvPr/>
        </p:nvSpPr>
        <p:spPr>
          <a:xfrm>
            <a:off x="2026446" y="3653140"/>
            <a:ext cx="191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minutes later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8B8FC9-3036-4375-B83B-5EC0E3491F59}"/>
              </a:ext>
            </a:extLst>
          </p:cNvPr>
          <p:cNvSpPr/>
          <p:nvPr/>
        </p:nvSpPr>
        <p:spPr>
          <a:xfrm>
            <a:off x="4867896" y="3308382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9F993-4D60-4F41-898E-278AB80D7F6D}"/>
              </a:ext>
            </a:extLst>
          </p:cNvPr>
          <p:cNvSpPr txBox="1"/>
          <p:nvPr/>
        </p:nvSpPr>
        <p:spPr>
          <a:xfrm>
            <a:off x="4187371" y="3684799"/>
            <a:ext cx="174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begins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F38B39-EFF1-4E3D-9C29-C2F6C079540E}"/>
              </a:ext>
            </a:extLst>
          </p:cNvPr>
          <p:cNvSpPr txBox="1"/>
          <p:nvPr/>
        </p:nvSpPr>
        <p:spPr>
          <a:xfrm rot="16200000">
            <a:off x="1172735" y="2196893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Staff Physician</a:t>
            </a:r>
          </a:p>
        </p:txBody>
      </p:sp>
      <p:pic>
        <p:nvPicPr>
          <p:cNvPr id="21" name="Picture 2" descr="Male Nurses On TV Continue To Be Emasculated; Stereotypes Translate Into  Real-Life Perspectives">
            <a:extLst>
              <a:ext uri="{FF2B5EF4-FFF2-40B4-BE49-F238E27FC236}">
                <a16:creationId xmlns:a16="http://schemas.microsoft.com/office/drawing/2014/main" id="{D90AB78D-111B-40FC-8A93-E2E2F4452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2574" r="35836"/>
          <a:stretch/>
        </p:blipFill>
        <p:spPr bwMode="auto">
          <a:xfrm>
            <a:off x="4366149" y="1687878"/>
            <a:ext cx="1392457" cy="14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7E4216-7FEF-4756-A109-DFD9F547FBD4}"/>
              </a:ext>
            </a:extLst>
          </p:cNvPr>
          <p:cNvSpPr txBox="1"/>
          <p:nvPr/>
        </p:nvSpPr>
        <p:spPr>
          <a:xfrm rot="16200000">
            <a:off x="3807810" y="2679781"/>
            <a:ext cx="82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Nurse</a:t>
            </a:r>
          </a:p>
        </p:txBody>
      </p:sp>
      <p:pic>
        <p:nvPicPr>
          <p:cNvPr id="23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5BF24213-5C3A-4115-8B5F-42C231FC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10" y="4440827"/>
            <a:ext cx="519293" cy="5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CB42AF-D571-4A9F-9362-32E5683100E6}"/>
              </a:ext>
            </a:extLst>
          </p:cNvPr>
          <p:cNvSpPr txBox="1"/>
          <p:nvPr/>
        </p:nvSpPr>
        <p:spPr>
          <a:xfrm>
            <a:off x="38583" y="1747610"/>
            <a:ext cx="994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AI</a:t>
            </a:r>
          </a:p>
          <a:p>
            <a:pPr algn="ctr"/>
            <a:r>
              <a:rPr lang="en-US" b="1" dirty="0"/>
              <a:t>Detects</a:t>
            </a:r>
          </a:p>
          <a:p>
            <a:pPr algn="ctr"/>
            <a:r>
              <a:rPr lang="en-US" b="1" dirty="0"/>
              <a:t>JET </a:t>
            </a:r>
          </a:p>
          <a:p>
            <a:pPr algn="ctr"/>
            <a:r>
              <a:rPr lang="en-US" b="1" dirty="0"/>
              <a:t>Pages </a:t>
            </a:r>
          </a:p>
          <a:p>
            <a:pPr algn="ctr"/>
            <a:r>
              <a:rPr lang="en-US" b="1" dirty="0"/>
              <a:t>Mjaye</a:t>
            </a:r>
          </a:p>
        </p:txBody>
      </p:sp>
      <p:pic>
        <p:nvPicPr>
          <p:cNvPr id="25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243ED207-25F7-4D0D-9FA9-3DD89B71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1" y="2094868"/>
            <a:ext cx="778536" cy="7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72144-64D7-4D7F-97F8-3F1C830A7541}"/>
              </a:ext>
            </a:extLst>
          </p:cNvPr>
          <p:cNvGrpSpPr/>
          <p:nvPr/>
        </p:nvGrpSpPr>
        <p:grpSpPr>
          <a:xfrm>
            <a:off x="7529290" y="289104"/>
            <a:ext cx="3699350" cy="3699350"/>
            <a:chOff x="7808343" y="554769"/>
            <a:chExt cx="3699350" cy="3699350"/>
          </a:xfrm>
        </p:grpSpPr>
        <p:pic>
          <p:nvPicPr>
            <p:cNvPr id="27" name="Picture 6" descr="Iphone 7 Template transparent PNG - StickPNG">
              <a:extLst>
                <a:ext uri="{FF2B5EF4-FFF2-40B4-BE49-F238E27FC236}">
                  <a16:creationId xmlns:a16="http://schemas.microsoft.com/office/drawing/2014/main" id="{ACC04415-E780-45C9-917F-470682294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343" y="554769"/>
              <a:ext cx="3699350" cy="369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oogle Shape;692;p47" descr="Chart&#10;&#10;Description automatically generated">
              <a:extLst>
                <a:ext uri="{FF2B5EF4-FFF2-40B4-BE49-F238E27FC236}">
                  <a16:creationId xmlns:a16="http://schemas.microsoft.com/office/drawing/2014/main" id="{4ACAC1CF-F6FB-46F0-8E03-4B3D4E99BAF7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r="36524" b="50686"/>
            <a:stretch/>
          </p:blipFill>
          <p:spPr>
            <a:xfrm>
              <a:off x="8870950" y="2013674"/>
              <a:ext cx="1568449" cy="86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FE1793-5058-492A-AB4F-B9FDBD5B6DC0}"/>
                </a:ext>
              </a:extLst>
            </p:cNvPr>
            <p:cNvSpPr txBox="1"/>
            <p:nvPr/>
          </p:nvSpPr>
          <p:spPr>
            <a:xfrm>
              <a:off x="8857291" y="1121253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AI Diagnosis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JET 98%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8C22DA8-0012-462C-BF86-E7BAE9525C03}"/>
                </a:ext>
              </a:extLst>
            </p:cNvPr>
            <p:cNvSpPr/>
            <p:nvPr/>
          </p:nvSpPr>
          <p:spPr>
            <a:xfrm>
              <a:off x="8942403" y="3229729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Confirm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0AC8A75-B768-4B50-9931-B441059152D1}"/>
                </a:ext>
              </a:extLst>
            </p:cNvPr>
            <p:cNvSpPr/>
            <p:nvPr/>
          </p:nvSpPr>
          <p:spPr>
            <a:xfrm>
              <a:off x="9729803" y="3224710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12-Lead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DF40A2-B927-489E-B572-C7D6FD56FCC4}"/>
              </a:ext>
            </a:extLst>
          </p:cNvPr>
          <p:cNvSpPr/>
          <p:nvPr/>
        </p:nvSpPr>
        <p:spPr>
          <a:xfrm>
            <a:off x="8663349" y="2963130"/>
            <a:ext cx="623751" cy="316949"/>
          </a:xfrm>
          <a:prstGeom prst="roundRect">
            <a:avLst/>
          </a:prstGeom>
          <a:solidFill>
            <a:schemeClr val="accent2">
              <a:alpha val="3000"/>
            </a:schemeClr>
          </a:solidFill>
          <a:ln>
            <a:noFill/>
          </a:ln>
          <a:effectLst>
            <a:glow rad="228600">
              <a:srgbClr val="43BB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734000-CFBF-4B08-A98B-05B0E689BD19}"/>
              </a:ext>
            </a:extLst>
          </p:cNvPr>
          <p:cNvSpPr txBox="1"/>
          <p:nvPr/>
        </p:nvSpPr>
        <p:spPr>
          <a:xfrm>
            <a:off x="7984806" y="4488937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AI</a:t>
            </a:r>
          </a:p>
        </p:txBody>
      </p:sp>
      <p:pic>
        <p:nvPicPr>
          <p:cNvPr id="34" name="Google Shape;726;p51">
            <a:extLst>
              <a:ext uri="{FF2B5EF4-FFF2-40B4-BE49-F238E27FC236}">
                <a16:creationId xmlns:a16="http://schemas.microsoft.com/office/drawing/2014/main" id="{A45CA61B-514E-46DE-BBB2-801ECECB425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5844" b="20597"/>
          <a:stretch/>
        </p:blipFill>
        <p:spPr>
          <a:xfrm>
            <a:off x="2303825" y="1845889"/>
            <a:ext cx="1342207" cy="1316409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/>
      <p:bldP spid="22" grpId="0"/>
      <p:bldP spid="24" grpId="0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 descr="No photo description available.">
            <a:extLst>
              <a:ext uri="{FF2B5EF4-FFF2-40B4-BE49-F238E27FC236}">
                <a16:creationId xmlns:a16="http://schemas.microsoft.com/office/drawing/2014/main" id="{9F440E8D-81E1-4D83-A90D-345D57142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2" r="13042"/>
          <a:stretch/>
        </p:blipFill>
        <p:spPr bwMode="auto">
          <a:xfrm>
            <a:off x="8333459" y="3441028"/>
            <a:ext cx="2294810" cy="32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05188" cy="483547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 love travelling and have visited over </a:t>
            </a:r>
            <a:r>
              <a:rPr lang="en-CA" dirty="0">
                <a:solidFill>
                  <a:schemeClr val="accent1"/>
                </a:solidFill>
              </a:rPr>
              <a:t>20</a:t>
            </a:r>
            <a:r>
              <a:rPr lang="en-CA" dirty="0"/>
              <a:t> countries including France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Switzerland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Italy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Austria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Croatia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Costa 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Nicaragua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Panama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Peru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Bolivia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United States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Israel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Jordan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West Bank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Egypt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Turkey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Morocco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South Africa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and Namibia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  <a:p>
            <a:r>
              <a:rPr lang="en-CA" dirty="0"/>
              <a:t>I was a founding member </a:t>
            </a:r>
            <a:r>
              <a:rPr lang="en-CA" dirty="0">
                <a:solidFill>
                  <a:schemeClr val="accent1"/>
                </a:solidFill>
              </a:rPr>
              <a:t>of</a:t>
            </a:r>
            <a:r>
              <a:rPr lang="en-CA" dirty="0"/>
              <a:t> Ottawa</a:t>
            </a:r>
            <a:r>
              <a:rPr lang="en-CA" dirty="0">
                <a:solidFill>
                  <a:schemeClr val="accent1"/>
                </a:solidFill>
              </a:rPr>
              <a:t>’</a:t>
            </a:r>
            <a:r>
              <a:rPr lang="en-CA" dirty="0"/>
              <a:t>s premiere Beatles cover band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camping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hiking</a:t>
            </a:r>
            <a:r>
              <a:rPr lang="en-CA" dirty="0">
                <a:solidFill>
                  <a:schemeClr val="accent1"/>
                </a:solidFill>
              </a:rPr>
              <a:t>, and </a:t>
            </a:r>
            <a:r>
              <a:rPr lang="en-CA" dirty="0"/>
              <a:t>surfing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have a wonderful baby boy named A</a:t>
            </a:r>
            <a:r>
              <a:rPr lang="en-CA" dirty="0">
                <a:solidFill>
                  <a:schemeClr val="accent1"/>
                </a:solidFill>
              </a:rPr>
              <a:t>very</a:t>
            </a:r>
            <a:r>
              <a:rPr lang="en-CA" dirty="0"/>
              <a:t> Goodfellow and baby girl name August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building things with code            (     Github</a:t>
            </a:r>
            <a:r>
              <a:rPr lang="en-CA" dirty="0">
                <a:solidFill>
                  <a:schemeClr val="accent6"/>
                </a:solidFill>
              </a:rPr>
              <a:t>:</a:t>
            </a:r>
            <a:r>
              <a:rPr lang="en-CA" dirty="0"/>
              <a:t> Seb</a:t>
            </a:r>
            <a:r>
              <a:rPr lang="en-CA" dirty="0">
                <a:solidFill>
                  <a:schemeClr val="accent1"/>
                </a:solidFill>
              </a:rPr>
              <a:t>-</a:t>
            </a:r>
            <a:r>
              <a:rPr lang="en-CA" dirty="0"/>
              <a:t>Good)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</p:txBody>
      </p:sp>
      <p:pic>
        <p:nvPicPr>
          <p:cNvPr id="9222" name="Picture 6" descr="Raj Lab - [Join Us]">
            <a:extLst>
              <a:ext uri="{FF2B5EF4-FFF2-40B4-BE49-F238E27FC236}">
                <a16:creationId xmlns:a16="http://schemas.microsoft.com/office/drawing/2014/main" id="{3AF9B0ED-5D5E-406A-BB02-DA45204E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90" y="6065593"/>
            <a:ext cx="321941" cy="32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o photo description available.">
            <a:extLst>
              <a:ext uri="{FF2B5EF4-FFF2-40B4-BE49-F238E27FC236}">
                <a16:creationId xmlns:a16="http://schemas.microsoft.com/office/drawing/2014/main" id="{2BBA2494-711C-43D6-8FBA-BE594679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5"/>
          <a:stretch/>
        </p:blipFill>
        <p:spPr bwMode="auto">
          <a:xfrm>
            <a:off x="6360081" y="495231"/>
            <a:ext cx="2795717" cy="29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No photo description available.">
            <a:extLst>
              <a:ext uri="{FF2B5EF4-FFF2-40B4-BE49-F238E27FC236}">
                <a16:creationId xmlns:a16="http://schemas.microsoft.com/office/drawing/2014/main" id="{E19F0BE2-FC0C-46B4-80B4-466A67FD8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r="14553"/>
          <a:stretch/>
        </p:blipFill>
        <p:spPr bwMode="auto">
          <a:xfrm>
            <a:off x="10623241" y="3440795"/>
            <a:ext cx="1568759" cy="32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No photo description available.">
            <a:extLst>
              <a:ext uri="{FF2B5EF4-FFF2-40B4-BE49-F238E27FC236}">
                <a16:creationId xmlns:a16="http://schemas.microsoft.com/office/drawing/2014/main" id="{401F3F55-A9E5-4CD0-967F-642912B3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4" b="37720"/>
          <a:stretch/>
        </p:blipFill>
        <p:spPr bwMode="auto">
          <a:xfrm>
            <a:off x="9140882" y="495113"/>
            <a:ext cx="3051118" cy="29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55C69-A86D-48E7-9633-A6680A835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7649" r="68030" b="51471"/>
          <a:stretch/>
        </p:blipFill>
        <p:spPr>
          <a:xfrm>
            <a:off x="6360081" y="3441029"/>
            <a:ext cx="2004371" cy="329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59EB-E485-4A23-A597-52A64287B32D}"/>
              </a:ext>
            </a:extLst>
          </p:cNvPr>
          <p:cNvSpPr/>
          <p:nvPr/>
        </p:nvSpPr>
        <p:spPr>
          <a:xfrm>
            <a:off x="6291929" y="362078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9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Katia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439031" cy="4835479"/>
          </a:xfrm>
        </p:spPr>
        <p:txBody>
          <a:bodyPr>
            <a:normAutofit lnSpcReduction="1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Doing a Master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'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 in Civil Engineering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Worked as a software application engineer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in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training 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EIT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for 3.5 years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Working with Python to analyze and clean data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!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Using Python to work with images from digital and optical microscopes of concrete and other building materials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 As well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,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analyzing fracture behavior from Finite Discrete Element simulation models (FDEM)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Martial arts fanatic 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:)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involved in both Muay Thai and karate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444445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b="0" i="0" dirty="0">
              <a:solidFill>
                <a:srgbClr val="444445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Also play piano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,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working towards Royal Conservatory certification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0" i="0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DD4F4DF2-B31F-4438-808F-58F7246A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274865" y="778714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95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Joseph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/>
          </a:bodyPr>
          <a:lstStyle/>
          <a:p>
            <a:r>
              <a:rPr lang="en-US" sz="3200" dirty="0"/>
              <a:t>Doing a PhD in biomedical engineering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A marathon runner and currently training for a triathlon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Interweaves Python and MATLAB to analyze ultrasound wave propagation in artificial hearts made from stem cells through image and signal analysis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911CD5D-D94C-45EF-93C9-14F48F1C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6" y="77871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9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Talking</a:t>
            </a:r>
          </a:p>
          <a:p>
            <a:endParaRPr lang="en-US" dirty="0"/>
          </a:p>
          <a:p>
            <a:r>
              <a:rPr lang="en-US" dirty="0"/>
              <a:t>Cell Phones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Eating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E3C0D-DBC8-4318-8993-AAFF414C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1123701"/>
            <a:ext cx="3693174" cy="20767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indoor, table, desk, toy&#10;&#10;Description generated with very high confidence">
            <a:extLst>
              <a:ext uri="{FF2B5EF4-FFF2-40B4-BE49-F238E27FC236}">
                <a16:creationId xmlns:a16="http://schemas.microsoft.com/office/drawing/2014/main" id="{78837043-27AB-4AF6-9A11-74223690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3974166"/>
            <a:ext cx="3691988" cy="207674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20500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Talking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Cell Phones</a:t>
            </a:r>
          </a:p>
          <a:p>
            <a:endParaRPr lang="en-US" dirty="0"/>
          </a:p>
          <a:p>
            <a:r>
              <a:rPr lang="en-US" dirty="0"/>
              <a:t>Eating</a:t>
            </a:r>
          </a:p>
          <a:p>
            <a:endParaRPr lang="en-US" dirty="0"/>
          </a:p>
          <a:p>
            <a:r>
              <a:rPr lang="en-US" dirty="0"/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E9AD-F10E-48EE-8AFB-6F6C500C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988197"/>
            <a:ext cx="3660926" cy="205927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person, indoor, wall, man&#10;&#10;Description generated with very high confidence">
            <a:extLst>
              <a:ext uri="{FF2B5EF4-FFF2-40B4-BE49-F238E27FC236}">
                <a16:creationId xmlns:a16="http://schemas.microsoft.com/office/drawing/2014/main" id="{9CE187A3-88AD-414B-8CE8-AB8CD71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3538225"/>
            <a:ext cx="3660926" cy="275257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560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1.1</a:t>
            </a:r>
          </a:p>
          <a:p>
            <a:pPr lvl="1"/>
            <a:r>
              <a:rPr lang="en-US" b="1" dirty="0"/>
              <a:t>Introduction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1.2</a:t>
            </a:r>
          </a:p>
          <a:p>
            <a:pPr lvl="1"/>
            <a:r>
              <a:rPr lang="en-US" dirty="0"/>
              <a:t>Variables, Expressions, and Operators</a:t>
            </a:r>
          </a:p>
          <a:p>
            <a:pPr lvl="1"/>
            <a:r>
              <a:rPr lang="en-US" dirty="0"/>
              <a:t>Reading: Chapters 1, 2,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</a:p>
          <a:p>
            <a:pPr lvl="1"/>
            <a:r>
              <a:rPr lang="en-US" dirty="0"/>
              <a:t>The Programming Process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Online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28360" cy="4835479"/>
          </a:xfrm>
        </p:spPr>
        <p:txBody>
          <a:bodyPr/>
          <a:lstStyle/>
          <a:p>
            <a:r>
              <a:rPr lang="en-US" dirty="0"/>
              <a:t>Ask questions in the chat or raise your hand if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d like to unmute yourself to ask a question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Answer other students’ questions if you think you know the answer</a:t>
            </a:r>
          </a:p>
          <a:p>
            <a:r>
              <a:rPr lang="en-US" dirty="0"/>
              <a:t>Never forget - if you have a question, there’s always other people in the room wondering the same thing.  They will be happy you asked it!</a:t>
            </a:r>
          </a:p>
        </p:txBody>
      </p:sp>
    </p:spTree>
    <p:extLst>
      <p:ext uri="{BB962C8B-B14F-4D97-AF65-F5344CB8AC3E}">
        <p14:creationId xmlns:p14="http://schemas.microsoft.com/office/powerpoint/2010/main" val="2526917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9DC0-CA1D-455D-9F7B-6E3802A5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707075" cy="4835479"/>
          </a:xfrm>
        </p:spPr>
        <p:txBody>
          <a:bodyPr/>
          <a:lstStyle/>
          <a:p>
            <a:r>
              <a:rPr lang="en-US" b="1" dirty="0"/>
              <a:t>Quercus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APS106H1 S LEC0101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One site contains all information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Textbook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b="1" i="1" dirty="0"/>
              <a:t>Practical Programming</a:t>
            </a:r>
            <a:r>
              <a:rPr lang="en-US" b="1" i="1" dirty="0">
                <a:solidFill>
                  <a:schemeClr val="accent2"/>
                </a:solidFill>
              </a:rPr>
              <a:t>:</a:t>
            </a:r>
            <a:r>
              <a:rPr lang="en-US" b="1" i="1" dirty="0"/>
              <a:t> </a:t>
            </a:r>
            <a:r>
              <a:rPr lang="en-US" i="1" dirty="0"/>
              <a:t>An Introduction to Computer Science Using Python 3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2nd  edition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Paul Gries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Jennifer Campbell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Jason </a:t>
            </a:r>
            <a:r>
              <a:rPr lang="en-US" dirty="0" err="1"/>
              <a:t>Montojo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Pragmatic Programmers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Piazza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endParaRPr lang="en-US" b="1" dirty="0"/>
          </a:p>
          <a:p>
            <a:pPr lvl="1"/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pia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.co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m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/u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oron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to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/winte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r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2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0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19/</a:t>
            </a:r>
            <a:r>
              <a:rPr lang="en-CA" sz="2400" i="1" u="heavy" spc="-1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ps106 </a:t>
            </a:r>
            <a:endParaRPr lang="en-CA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CE55D55-15E0-45E4-B77A-D41DD1E43F82}"/>
              </a:ext>
            </a:extLst>
          </p:cNvPr>
          <p:cNvSpPr txBox="1"/>
          <p:nvPr/>
        </p:nvSpPr>
        <p:spPr>
          <a:xfrm>
            <a:off x="8303129" y="5762032"/>
            <a:ext cx="256938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ok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800" b="1" dirty="0">
                <a:solidFill>
                  <a:schemeClr val="accent3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7465DD5-2FEE-4B6A-B69F-5EB0622EA738}"/>
              </a:ext>
            </a:extLst>
          </p:cNvPr>
          <p:cNvSpPr/>
          <p:nvPr/>
        </p:nvSpPr>
        <p:spPr>
          <a:xfrm>
            <a:off x="8303130" y="1914115"/>
            <a:ext cx="3253749" cy="3740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935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304BCE-A1C2-42F7-9DC4-948115DF4903}"/>
              </a:ext>
            </a:extLst>
          </p:cNvPr>
          <p:cNvSpPr txBox="1"/>
          <p:nvPr/>
        </p:nvSpPr>
        <p:spPr>
          <a:xfrm>
            <a:off x="993444" y="2008422"/>
            <a:ext cx="5533390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Reflections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12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2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Labs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9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1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Feb 9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2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March 14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2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Fi</a:t>
            </a:r>
            <a:r>
              <a:rPr sz="3200" b="1" spc="-30" dirty="0">
                <a:solidFill>
                  <a:srgbClr val="FFFFFF"/>
                </a:solidFill>
                <a:cs typeface="Arial"/>
              </a:rPr>
              <a:t>n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al</a:t>
            </a:r>
            <a:r>
              <a:rPr sz="3200" b="1" spc="-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cs typeface="Arial"/>
              </a:rPr>
              <a:t>Ex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DB6836-1441-49C4-AA48-78F64812FBEF}"/>
              </a:ext>
            </a:extLst>
          </p:cNvPr>
          <p:cNvSpPr txBox="1"/>
          <p:nvPr/>
        </p:nvSpPr>
        <p:spPr>
          <a:xfrm>
            <a:off x="7309038" y="2008422"/>
            <a:ext cx="2878533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total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lang="en-US" sz="3200" spc="-15" dirty="0">
                <a:solidFill>
                  <a:srgbClr val="FFFFFF"/>
                </a:solidFill>
                <a:cs typeface="Arial"/>
              </a:rPr>
              <a:t>5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23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tota</a:t>
            </a:r>
            <a:r>
              <a:rPr sz="3200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50%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8D7AF6-4E86-473B-90DF-B20524C9A602}"/>
              </a:ext>
            </a:extLst>
          </p:cNvPr>
          <p:cNvSpPr txBox="1"/>
          <p:nvPr/>
        </p:nvSpPr>
        <p:spPr>
          <a:xfrm>
            <a:off x="6656418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sz="3600" dirty="0">
                <a:solidFill>
                  <a:srgbClr val="FFFFFF"/>
                </a:solidFill>
                <a:cs typeface="Arial"/>
              </a:rPr>
              <a:t>Pet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i</a:t>
            </a:r>
            <a:r>
              <a:rPr sz="3600" dirty="0">
                <a:solidFill>
                  <a:srgbClr val="FFFFFF"/>
                </a:solidFill>
                <a:cs typeface="Arial"/>
              </a:rPr>
              <a:t>ti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o</a:t>
            </a:r>
            <a:r>
              <a:rPr sz="3600" dirty="0">
                <a:solidFill>
                  <a:srgbClr val="FFFFFF"/>
                </a:solidFill>
                <a:cs typeface="Arial"/>
              </a:rPr>
              <a:t>ns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600" dirty="0">
                <a:solidFill>
                  <a:srgbClr val="FFFFFF"/>
                </a:solidFill>
                <a:cs typeface="Arial"/>
              </a:rPr>
              <a:t> 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First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-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year Office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.</a:t>
            </a:r>
            <a:endParaRPr sz="3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3E6-6361-4DE8-9CC4-88109E1117F3}"/>
              </a:ext>
            </a:extLst>
          </p:cNvPr>
          <p:cNvSpPr/>
          <p:nvPr/>
        </p:nvSpPr>
        <p:spPr>
          <a:xfrm>
            <a:off x="6283426" y="2008421"/>
            <a:ext cx="153383" cy="4431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Schedule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B2DB4C-F7A0-4989-9A56-A5B0467E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098341"/>
              </p:ext>
            </p:extLst>
          </p:nvPr>
        </p:nvGraphicFramePr>
        <p:xfrm>
          <a:off x="964214" y="1983677"/>
          <a:ext cx="93714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09">
                  <a:extLst>
                    <a:ext uri="{9D8B030D-6E8A-4147-A177-3AD203B41FA5}">
                      <a16:colId xmlns:a16="http://schemas.microsoft.com/office/drawing/2014/main" val="86164292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955002468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664397310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704181691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217605729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62249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LEC0101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12:00-13:00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12:00-13:00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14:00-15:00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1708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1A2B06-3F07-4612-AE19-F5798ED9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30250"/>
            <a:ext cx="9497469" cy="2887961"/>
          </a:xfrm>
        </p:spPr>
        <p:txBody>
          <a:bodyPr/>
          <a:lstStyle/>
          <a:p>
            <a:r>
              <a:rPr lang="en-US" dirty="0"/>
              <a:t>Lectures will be in person in </a:t>
            </a:r>
            <a:r>
              <a:rPr lang="en-US" b="1" dirty="0">
                <a:solidFill>
                  <a:schemeClr val="accent6"/>
                </a:solidFill>
              </a:rPr>
              <a:t>MYHAL 150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Lecture content can be found on Quercus using the </a:t>
            </a:r>
            <a:r>
              <a:rPr lang="en-US" u="sng" dirty="0">
                <a:solidFill>
                  <a:schemeClr val="accent3"/>
                </a:solidFill>
              </a:rPr>
              <a:t>Kinsella &amp; Goodfellow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links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321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Tutorial Schedule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155759D-5870-6D37-764B-BA44ABF9C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39974"/>
              </p:ext>
            </p:extLst>
          </p:nvPr>
        </p:nvGraphicFramePr>
        <p:xfrm>
          <a:off x="950125" y="1777200"/>
          <a:ext cx="10291750" cy="418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9 - Jan 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16 - Jan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Tutorial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843FA1"/>
                          </a:solidFill>
                          <a:effectLst/>
                        </a:rPr>
                        <a:t>TUT0103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843FA1"/>
                          </a:solidFill>
                          <a:effectLst/>
                        </a:rPr>
                        <a:t>15:00-16:00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843FA1"/>
                          </a:solidFill>
                          <a:effectLst/>
                        </a:rPr>
                        <a:t>WB 130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b="1" dirty="0">
                          <a:solidFill>
                            <a:srgbClr val="236FA1"/>
                          </a:solidFill>
                          <a:effectLst/>
                        </a:rPr>
                        <a:t>TUT0104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236FA1"/>
                          </a:solidFill>
                          <a:effectLst/>
                        </a:rPr>
                        <a:t>15:00-16:00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236FA1"/>
                          </a:solidFill>
                          <a:effectLst/>
                        </a:rPr>
                        <a:t>MY 380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b="1" dirty="0">
                          <a:solidFill>
                            <a:srgbClr val="169179"/>
                          </a:solidFill>
                          <a:effectLst/>
                        </a:rPr>
                        <a:t>TUT0105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169179"/>
                          </a:solidFill>
                          <a:effectLst/>
                        </a:rPr>
                        <a:t>12:00-13:00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169179"/>
                          </a:solidFill>
                          <a:effectLst/>
                        </a:rPr>
                        <a:t>MY 360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b="1" dirty="0">
                          <a:solidFill>
                            <a:srgbClr val="E03E2D"/>
                          </a:solidFill>
                          <a:effectLst/>
                        </a:rPr>
                        <a:t>TUT0106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E03E2D"/>
                          </a:solidFill>
                          <a:effectLst/>
                        </a:rPr>
                        <a:t>13:00-14:00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E03E2D"/>
                          </a:solidFill>
                          <a:effectLst/>
                        </a:rPr>
                        <a:t>MY 330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b="1" dirty="0">
                          <a:solidFill>
                            <a:srgbClr val="E67E23"/>
                          </a:solidFill>
                          <a:effectLst/>
                        </a:rPr>
                        <a:t>TUT0108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E67E23"/>
                          </a:solidFill>
                          <a:effectLst/>
                        </a:rPr>
                        <a:t>15:00-16:00</a:t>
                      </a:r>
                      <a:endParaRPr lang="en-US" sz="1400" dirty="0">
                        <a:effectLst/>
                      </a:endParaRPr>
                    </a:p>
                    <a:p>
                      <a:r>
                        <a:rPr lang="en-US" sz="1400" dirty="0">
                          <a:solidFill>
                            <a:srgbClr val="E67E23"/>
                          </a:solidFill>
                          <a:effectLst/>
                        </a:rPr>
                        <a:t>GB 303</a:t>
                      </a:r>
                      <a:endParaRPr lang="en-US" sz="1400" dirty="0"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TUT0107</a:t>
                      </a:r>
                      <a:endParaRPr lang="en-US" sz="14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11:00-12:00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SF 2202</a:t>
                      </a:r>
                    </a:p>
                    <a:p>
                      <a:endParaRPr lang="en-US" sz="1400" b="0" i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TUT0101</a:t>
                      </a:r>
                      <a:endParaRPr lang="en-US" sz="14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15:00-16:00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SF 2202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TUT0102</a:t>
                      </a:r>
                      <a:endParaRPr lang="en-US" sz="14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15:00-16:00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9" name="object 6">
            <a:extLst>
              <a:ext uri="{FF2B5EF4-FFF2-40B4-BE49-F238E27FC236}">
                <a16:creationId xmlns:a16="http://schemas.microsoft.com/office/drawing/2014/main" id="{092B5BE6-B706-98A5-20E6-7110DDCAAED8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One online tutorial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195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Lab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990287"/>
              </p:ext>
            </p:extLst>
          </p:nvPr>
        </p:nvGraphicFramePr>
        <p:xfrm>
          <a:off x="950125" y="1777200"/>
          <a:ext cx="10291750" cy="461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Lab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16 - Jan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Lab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PR0101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10:00-12:00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PR0104</a:t>
                      </a:r>
                      <a:endParaRPr lang="en-US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15:00-17:00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3 </a:t>
                      </a:r>
                    </a:p>
                    <a:p>
                      <a:r>
                        <a:rPr lang="en-US" sz="1400" dirty="0"/>
                        <a:t>(Jan 23 - Jan 27)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>
                          <a:solidFill>
                            <a:srgbClr val="843FA1"/>
                          </a:solidFill>
                          <a:effectLst/>
                        </a:rPr>
                        <a:t>PR0106</a:t>
                      </a:r>
                      <a:endParaRPr lang="nb-NO" dirty="0">
                        <a:effectLst/>
                      </a:endParaRPr>
                    </a:p>
                    <a:p>
                      <a:r>
                        <a:rPr lang="nb-NO" dirty="0">
                          <a:solidFill>
                            <a:srgbClr val="843FA1"/>
                          </a:solidFill>
                          <a:effectLst/>
                        </a:rPr>
                        <a:t>09:00-11:00</a:t>
                      </a:r>
                      <a:endParaRPr lang="nb-NO" dirty="0">
                        <a:effectLst/>
                      </a:endParaRPr>
                    </a:p>
                    <a:p>
                      <a:r>
                        <a:rPr lang="nb-NO" dirty="0">
                          <a:solidFill>
                            <a:srgbClr val="843FA1"/>
                          </a:solidFill>
                          <a:effectLst/>
                        </a:rPr>
                        <a:t>MY 030</a:t>
                      </a:r>
                      <a:endParaRPr lang="nb-NO" dirty="0">
                        <a:effectLst/>
                      </a:endParaRPr>
                    </a:p>
                    <a:p>
                      <a:r>
                        <a:rPr lang="nb-NO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PR0107</a:t>
                      </a:r>
                      <a:endParaRPr lang="nb-NO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nb-NO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12:00-14:00</a:t>
                      </a:r>
                    </a:p>
                    <a:p>
                      <a:r>
                        <a:rPr lang="nb-NO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MY 030</a:t>
                      </a:r>
                    </a:p>
                    <a:p>
                      <a:r>
                        <a:rPr lang="nb-NO" b="1" dirty="0">
                          <a:solidFill>
                            <a:srgbClr val="169179"/>
                          </a:solidFill>
                          <a:effectLst/>
                        </a:rPr>
                        <a:t>PR0108</a:t>
                      </a:r>
                      <a:endParaRPr lang="nb-NO" dirty="0">
                        <a:effectLst/>
                      </a:endParaRPr>
                    </a:p>
                    <a:p>
                      <a:r>
                        <a:rPr lang="nb-NO" dirty="0">
                          <a:solidFill>
                            <a:srgbClr val="169179"/>
                          </a:solidFill>
                          <a:effectLst/>
                        </a:rPr>
                        <a:t>09:00-11:00</a:t>
                      </a:r>
                      <a:endParaRPr lang="nb-NO" dirty="0">
                        <a:effectLst/>
                      </a:endParaRPr>
                    </a:p>
                    <a:p>
                      <a:r>
                        <a:rPr lang="nb-NO" dirty="0">
                          <a:solidFill>
                            <a:srgbClr val="169179"/>
                          </a:solidFill>
                          <a:effectLst/>
                        </a:rPr>
                        <a:t>GB 144</a:t>
                      </a:r>
                      <a:endParaRPr lang="nb-NO" dirty="0"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nb-NO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PR0102</a:t>
                      </a:r>
                      <a:endParaRPr lang="nb-NO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10:00-12:00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030</a:t>
                      </a:r>
                    </a:p>
                    <a:p>
                      <a:r>
                        <a:rPr lang="nb-NO" sz="1800" b="1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PR0103</a:t>
                      </a:r>
                      <a:endParaRPr lang="nb-NO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b-NO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15:00-17:00</a:t>
                      </a:r>
                    </a:p>
                    <a:p>
                      <a:r>
                        <a:rPr lang="nb-NO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PR0105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09:00-11:00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2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PR0101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10:00-12:00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 144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PR0104</a:t>
                      </a:r>
                      <a:endParaRPr lang="en-US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15:00-17:00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 255</a:t>
                      </a: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Due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23:00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9C0C9-58D5-4150-9668-AF73528EE070}"/>
              </a:ext>
            </a:extLst>
          </p:cNvPr>
          <p:cNvCxnSpPr>
            <a:cxnSpLocks/>
          </p:cNvCxnSpPr>
          <p:nvPr/>
        </p:nvCxnSpPr>
        <p:spPr>
          <a:xfrm flipV="1">
            <a:off x="2541401" y="2459421"/>
            <a:ext cx="227024" cy="28693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3F826D-88E0-4A36-BF3A-47C06A1D90C7}"/>
              </a:ext>
            </a:extLst>
          </p:cNvPr>
          <p:cNvSpPr/>
          <p:nvPr/>
        </p:nvSpPr>
        <p:spPr>
          <a:xfrm>
            <a:off x="1214859" y="5211000"/>
            <a:ext cx="1681316" cy="932098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FF"/>
                </a:solidFill>
              </a:rPr>
              <a:t>Click here for content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B7078E3-0675-8B11-9E84-40166338F88D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Two online labs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551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There are 12 reflections throughout the term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worth a total of 2% of your final grade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Full marks for successful completion of all reflections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used to take the pulse of students in the course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Insights from reflections are used to iteratively improve the course week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week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there to help you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so please answer honestly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059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Reflection include question like</a:t>
            </a:r>
            <a:r>
              <a:rPr lang="en-US" sz="3200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sz="2800" dirty="0"/>
              <a:t>Did you attend lecture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Do you understand the topics covered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Did you attend tutorial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Which lecture section did you attend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What will this code output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Write one word to describe how you feel about the course</a:t>
            </a:r>
            <a:r>
              <a:rPr lang="en-US" sz="2800" dirty="0">
                <a:solidFill>
                  <a:schemeClr val="accent6"/>
                </a:solidFill>
              </a:rPr>
              <a:t>.</a:t>
            </a: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94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508115"/>
              </p:ext>
            </p:extLst>
          </p:nvPr>
        </p:nvGraphicFramePr>
        <p:xfrm>
          <a:off x="950125" y="1777200"/>
          <a:ext cx="10291750" cy="424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9 - Jan 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Reflection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5:00 pm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3 </a:t>
                      </a:r>
                    </a:p>
                    <a:p>
                      <a:r>
                        <a:rPr lang="en-US" sz="1400" dirty="0"/>
                        <a:t>(Jan 16 - Jan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2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Due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 am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nb-NO" dirty="0"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5:00 pm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16 - Jan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3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Due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 am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5:00 pm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91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16 - Jan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4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Due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 am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4 Released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5:00 pm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0126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9C0C9-58D5-4150-9668-AF73528EE070}"/>
              </a:ext>
            </a:extLst>
          </p:cNvPr>
          <p:cNvCxnSpPr>
            <a:cxnSpLocks/>
          </p:cNvCxnSpPr>
          <p:nvPr/>
        </p:nvCxnSpPr>
        <p:spPr>
          <a:xfrm flipV="1">
            <a:off x="1652226" y="3429000"/>
            <a:ext cx="1324304" cy="25429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3F826D-88E0-4A36-BF3A-47C06A1D90C7}"/>
              </a:ext>
            </a:extLst>
          </p:cNvPr>
          <p:cNvSpPr/>
          <p:nvPr/>
        </p:nvSpPr>
        <p:spPr>
          <a:xfrm>
            <a:off x="115773" y="5709191"/>
            <a:ext cx="1681316" cy="932098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FF"/>
                </a:solidFill>
              </a:rPr>
              <a:t>Click here for content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030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146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not wait until the last minute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Work Together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except during the test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/>
              <a:t>exam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/>
              <a:t>Synthesis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Explanation</a:t>
            </a:r>
          </a:p>
          <a:p>
            <a:r>
              <a:rPr lang="en-US" dirty="0"/>
              <a:t>Work Smart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effort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necessarily equal progress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Time Management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Know when (</a:t>
            </a:r>
            <a:r>
              <a:rPr lang="en-US" u="sng" dirty="0"/>
              <a:t>and how</a:t>
            </a:r>
            <a:r>
              <a:rPr lang="en-US" dirty="0"/>
              <a:t>) to ask for help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90062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178076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28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3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1038839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933563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979355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9991806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51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17546" cy="483547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88</a:t>
            </a:r>
            <a:r>
              <a:rPr lang="en-US" b="1" dirty="0">
                <a:solidFill>
                  <a:schemeClr val="accent3"/>
                </a:solidFill>
              </a:rPr>
              <a:t>%</a:t>
            </a:r>
            <a:r>
              <a:rPr lang="en-US" b="1" dirty="0"/>
              <a:t> </a:t>
            </a:r>
            <a:r>
              <a:rPr lang="en-US" dirty="0"/>
              <a:t>of your final grade is based on two term tests and an exam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For these tests and exams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ll be to write code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You will not be able to achieve a high mark by reading the textbook and lecture note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r>
              <a:rPr lang="en-US" dirty="0"/>
              <a:t> You need to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r>
              <a:rPr lang="en-US" dirty="0"/>
              <a:t>How can you practice writing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b="1" dirty="0"/>
              <a:t>Lecture Breakout Sessions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Labs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this of this as studying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Practice Problems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84EBF-2C83-85E9-24EE-0BDE52020A04}"/>
              </a:ext>
            </a:extLst>
          </p:cNvPr>
          <p:cNvSpPr txBox="1"/>
          <p:nvPr/>
        </p:nvSpPr>
        <p:spPr>
          <a:xfrm>
            <a:off x="7386972" y="4243363"/>
            <a:ext cx="44801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Writing A Lot Of Code During The Term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=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Higher Grade</a:t>
            </a:r>
          </a:p>
        </p:txBody>
      </p:sp>
    </p:spTree>
    <p:extLst>
      <p:ext uri="{BB962C8B-B14F-4D97-AF65-F5344CB8AC3E}">
        <p14:creationId xmlns:p14="http://schemas.microsoft.com/office/powerpoint/2010/main" val="1286149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0B6ADF-DB93-4CDA-8B26-F80B2B7D6A87}"/>
              </a:ext>
            </a:extLst>
          </p:cNvPr>
          <p:cNvSpPr/>
          <p:nvPr/>
        </p:nvSpPr>
        <p:spPr>
          <a:xfrm>
            <a:off x="7250307" y="495545"/>
            <a:ext cx="4941693" cy="6235619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9EED29EF-7B11-446B-A117-001DA3E8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/>
          <a:stretch/>
        </p:blipFill>
        <p:spPr bwMode="auto">
          <a:xfrm>
            <a:off x="-1" y="495545"/>
            <a:ext cx="7684936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11099-1B36-43E0-9CF2-00405C2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835" y="727514"/>
            <a:ext cx="6807859" cy="65614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is this course all about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832F-C8A0-41BC-B793-865423EA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63" y="1825624"/>
            <a:ext cx="4170332" cy="447156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Learn the </a:t>
            </a:r>
            <a:r>
              <a:rPr lang="en-US" sz="4000" b="1" dirty="0">
                <a:solidFill>
                  <a:schemeClr val="accent6"/>
                </a:solidFill>
              </a:rPr>
              <a:t>fundamentals</a:t>
            </a:r>
            <a:r>
              <a:rPr lang="en-US" sz="4000" dirty="0"/>
              <a:t> of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Programming as a tool </a:t>
            </a:r>
            <a:r>
              <a:rPr lang="en-US" sz="4000" dirty="0"/>
              <a:t>used in engineering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Engineering design </a:t>
            </a:r>
            <a:r>
              <a:rPr lang="en-US" sz="4000" dirty="0"/>
              <a:t>through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7514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13314" name="Picture 2" descr="Why Toronto is the Right Place for your Business | StartUp HERE Toronto">
            <a:extLst>
              <a:ext uri="{FF2B5EF4-FFF2-40B4-BE49-F238E27FC236}">
                <a16:creationId xmlns:a16="http://schemas.microsoft.com/office/drawing/2014/main" id="{9D1244F4-8920-44A1-BF2B-675252F5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5" y="727514"/>
            <a:ext cx="3215304" cy="10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amsung Galaxy S21 5G Phantom Grey (angled view)">
            <a:extLst>
              <a:ext uri="{FF2B5EF4-FFF2-40B4-BE49-F238E27FC236}">
                <a16:creationId xmlns:a16="http://schemas.microsoft.com/office/drawing/2014/main" id="{A9B2692E-2DE4-445B-B405-75CFA71C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29101"/>
          <a:stretch/>
        </p:blipFill>
        <p:spPr bwMode="auto">
          <a:xfrm>
            <a:off x="351612" y="2065589"/>
            <a:ext cx="1756548" cy="42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oT Sensors | Humidity, Temperature Sensor and more">
            <a:extLst>
              <a:ext uri="{FF2B5EF4-FFF2-40B4-BE49-F238E27FC236}">
                <a16:creationId xmlns:a16="http://schemas.microsoft.com/office/drawing/2014/main" id="{BB7FE5EC-E3D0-4EBB-A853-C962CA47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03" y="1691708"/>
            <a:ext cx="6176214" cy="18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C28FFB0B-B5E8-4287-9231-F9250E61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82" y="2065589"/>
            <a:ext cx="2262403" cy="16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Regaining Control of Technology One Microchip at a Time">
            <a:extLst>
              <a:ext uri="{FF2B5EF4-FFF2-40B4-BE49-F238E27FC236}">
                <a16:creationId xmlns:a16="http://schemas.microsoft.com/office/drawing/2014/main" id="{FF6119A2-145E-4821-B2E7-2A2560A3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91" y="4280714"/>
            <a:ext cx="4697727" cy="24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esla Model S Transparent Image | PNG Arts">
            <a:extLst>
              <a:ext uri="{FF2B5EF4-FFF2-40B4-BE49-F238E27FC236}">
                <a16:creationId xmlns:a16="http://schemas.microsoft.com/office/drawing/2014/main" id="{A46F140F-B4C2-4C7E-9CAE-4FA64CCF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2534" r="8076" b="8136"/>
          <a:stretch/>
        </p:blipFill>
        <p:spPr bwMode="auto">
          <a:xfrm>
            <a:off x="6607433" y="3763788"/>
            <a:ext cx="5492299" cy="29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atch SE 40mm Alum/Space Grey/Midnight Sport (default) 107337">
            <a:extLst>
              <a:ext uri="{FF2B5EF4-FFF2-40B4-BE49-F238E27FC236}">
                <a16:creationId xmlns:a16="http://schemas.microsoft.com/office/drawing/2014/main" id="{763B5CF5-DF56-4889-B811-9FE77DB1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26" y="3429000"/>
            <a:ext cx="2262403" cy="2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DJI Mavic Pro Drone Transparent | PNG All">
            <a:extLst>
              <a:ext uri="{FF2B5EF4-FFF2-40B4-BE49-F238E27FC236}">
                <a16:creationId xmlns:a16="http://schemas.microsoft.com/office/drawing/2014/main" id="{0B087FE6-351F-4A46-9A26-DD1AA0904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3" b="21818"/>
          <a:stretch/>
        </p:blipFill>
        <p:spPr bwMode="auto">
          <a:xfrm>
            <a:off x="5892930" y="637686"/>
            <a:ext cx="2245566" cy="11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Press Release: Global Sales Expansion | Boston Dynamics">
            <a:extLst>
              <a:ext uri="{FF2B5EF4-FFF2-40B4-BE49-F238E27FC236}">
                <a16:creationId xmlns:a16="http://schemas.microsoft.com/office/drawing/2014/main" id="{84F63A90-1BAA-427C-9D5D-7DD4AAAB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66" y="3325077"/>
            <a:ext cx="2394320" cy="13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1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916C-E1F6-4FA9-869D-2938FD3E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1ED9-6262-4AC8-856D-EBCCFF68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689494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are everywhere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dirty="0"/>
              <a:t>Learn to interact with them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Simplifies our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Entrepreneurial opportunities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$$$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Necessary for engineering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Research and development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Because it’s fun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4834D-3A86-4451-9ECE-D53D96603409}"/>
              </a:ext>
            </a:extLst>
          </p:cNvPr>
          <p:cNvSpPr/>
          <p:nvPr/>
        </p:nvSpPr>
        <p:spPr>
          <a:xfrm>
            <a:off x="5961413" y="2561476"/>
            <a:ext cx="6225687" cy="41765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8A7B5A-E7FD-48C9-87C2-3436791A5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9"/>
          <a:stretch/>
        </p:blipFill>
        <p:spPr bwMode="auto">
          <a:xfrm>
            <a:off x="9316494" y="589003"/>
            <a:ext cx="2772705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697AB0F-9F33-4452-9F13-B8F53B8A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0259"/>
            <a:ext cx="6095999" cy="4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87599-C4B9-492E-82EF-434871159EE8}"/>
              </a:ext>
            </a:extLst>
          </p:cNvPr>
          <p:cNvSpPr txBox="1"/>
          <p:nvPr/>
        </p:nvSpPr>
        <p:spPr>
          <a:xfrm>
            <a:off x="6091102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McEwen Mining Inc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sz="1400" b="1" dirty="0">
              <a:solidFill>
                <a:srgbClr val="FA93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2F0-1324-46EC-B2DC-347C685359D8}"/>
              </a:ext>
            </a:extLst>
          </p:cNvPr>
          <p:cNvSpPr txBox="1"/>
          <p:nvPr/>
        </p:nvSpPr>
        <p:spPr>
          <a:xfrm>
            <a:off x="6697682" y="3367440"/>
            <a:ext cx="189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Franco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Nevada Corporation  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B8185-6385-4D4B-81B0-3CCC4BF9DA84}"/>
              </a:ext>
            </a:extLst>
          </p:cNvPr>
          <p:cNvSpPr txBox="1"/>
          <p:nvPr/>
        </p:nvSpPr>
        <p:spPr>
          <a:xfrm>
            <a:off x="8083658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Cisco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Canada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D596C-39B9-49C7-943C-28AE9F62F40B}"/>
              </a:ext>
            </a:extLst>
          </p:cNvPr>
          <p:cNvSpPr txBox="1"/>
          <p:nvPr/>
        </p:nvSpPr>
        <p:spPr>
          <a:xfrm>
            <a:off x="9268692" y="3325296"/>
            <a:ext cx="149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ABC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 Tank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53B99-A786-4AD5-A0A6-9080311E166D}"/>
              </a:ext>
            </a:extLst>
          </p:cNvPr>
          <p:cNvSpPr txBox="1"/>
          <p:nvPr/>
        </p:nvSpPr>
        <p:spPr>
          <a:xfrm>
            <a:off x="10551437" y="2974394"/>
            <a:ext cx="160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Goldcorp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" descr="Sebastian Goodfellow">
            <a:extLst>
              <a:ext uri="{FF2B5EF4-FFF2-40B4-BE49-F238E27FC236}">
                <a16:creationId xmlns:a16="http://schemas.microsoft.com/office/drawing/2014/main" id="{00C21A4F-7E41-4BB9-A594-49C16A8D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78" y="810297"/>
            <a:ext cx="1449946" cy="144994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ore GeoSystems">
            <a:extLst>
              <a:ext uri="{FF2B5EF4-FFF2-40B4-BE49-F238E27FC236}">
                <a16:creationId xmlns:a16="http://schemas.microsoft.com/office/drawing/2014/main" id="{1D30E369-2577-4A3F-95A1-49E84C58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98" y="1484893"/>
            <a:ext cx="1573332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4E5E79-D8C5-44DB-BBE9-D2558FA9173D}"/>
              </a:ext>
            </a:extLst>
          </p:cNvPr>
          <p:cNvSpPr txBox="1"/>
          <p:nvPr/>
        </p:nvSpPr>
        <p:spPr>
          <a:xfrm>
            <a:off x="7586571" y="2018749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>
                <a:solidFill>
                  <a:srgbClr val="FFFFFF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 Investment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307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0F18-C8F5-4E76-9F68-50E71A14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Programming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FC58-F4AF-4D45-A52D-6B691F1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8468"/>
          </a:xfrm>
        </p:spPr>
        <p:txBody>
          <a:bodyPr/>
          <a:lstStyle/>
          <a:p>
            <a:r>
              <a:rPr lang="en-US" dirty="0"/>
              <a:t>A way of telling a computer what to do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 computer can’t infer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…</a:t>
            </a:r>
            <a:r>
              <a:rPr lang="en-US" dirty="0"/>
              <a:t>yet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Need to tell a computer every single step it needs to do in a language it can understand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How would you request an egg for breakfast to a chef and to a computer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/>
              <a:t>robot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C1D87F-57FC-4A8D-9E30-1DB8A39BA033}"/>
              </a:ext>
            </a:extLst>
          </p:cNvPr>
          <p:cNvSpPr txBox="1">
            <a:spLocks/>
          </p:cNvSpPr>
          <p:nvPr/>
        </p:nvSpPr>
        <p:spPr>
          <a:xfrm>
            <a:off x="838200" y="4557102"/>
            <a:ext cx="5085862" cy="17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To a Chef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Sunny</a:t>
            </a:r>
            <a:r>
              <a:rPr lang="en-US" sz="2000" dirty="0">
                <a:solidFill>
                  <a:schemeClr val="accent6"/>
                </a:solidFill>
              </a:rPr>
              <a:t>-</a:t>
            </a:r>
            <a:r>
              <a:rPr lang="en-US" sz="2000" dirty="0"/>
              <a:t>side up</a:t>
            </a:r>
            <a:r>
              <a:rPr lang="en-US" sz="2000" dirty="0">
                <a:solidFill>
                  <a:schemeClr val="accent6"/>
                </a:solidFill>
              </a:rPr>
              <a:t>,</a:t>
            </a:r>
            <a:r>
              <a:rPr lang="en-US" sz="2000" dirty="0"/>
              <a:t> please</a:t>
            </a:r>
            <a:r>
              <a:rPr lang="en-US" sz="2000" dirty="0">
                <a:solidFill>
                  <a:schemeClr val="accent6"/>
                </a:solidFill>
              </a:rPr>
              <a:t>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C4FAA2-BD76-4214-9699-BE755A4886AF}"/>
              </a:ext>
            </a:extLst>
          </p:cNvPr>
          <p:cNvSpPr txBox="1">
            <a:spLocks/>
          </p:cNvSpPr>
          <p:nvPr/>
        </p:nvSpPr>
        <p:spPr>
          <a:xfrm>
            <a:off x="6267938" y="4557102"/>
            <a:ext cx="5085862" cy="212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 Computer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Turn on stove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out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one egg out of fridge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Crack egg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Pour egg into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Wait 5 minutes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75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aspberry Pi 3 Model B — JustBoom">
            <a:extLst>
              <a:ext uri="{FF2B5EF4-FFF2-40B4-BE49-F238E27FC236}">
                <a16:creationId xmlns:a16="http://schemas.microsoft.com/office/drawing/2014/main" id="{2CFC5474-9925-4830-A51B-C2C92E2B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B46677-D0B0-4A4E-BBF9-710FF1988B12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English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310B51-1B54-40BC-8FDB-C9237EEF731C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DEFE0E-E360-4F2E-99EE-B6D42E59E5BB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72CB00-2672-4D2F-974B-9AAD28769963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30CD6-8018-4592-8719-7DB6F18D78C0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E794EA-DAFC-432A-AAF0-B12B61CEC329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3E97-E0F4-420C-8182-CC9CBA9738CD}"/>
              </a:ext>
            </a:extLst>
          </p:cNvPr>
          <p:cNvSpPr txBox="1">
            <a:spLocks/>
          </p:cNvSpPr>
          <p:nvPr/>
        </p:nvSpPr>
        <p:spPr>
          <a:xfrm>
            <a:off x="838200" y="829113"/>
            <a:ext cx="4366846" cy="174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to Program a Computer</a:t>
            </a:r>
            <a:r>
              <a:rPr lang="en-US" b="1">
                <a:solidFill>
                  <a:schemeClr val="accent2"/>
                </a:solidFill>
              </a:rPr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7D3D93C3-85FA-4787-8054-179010F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23" y="2282840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9017975B-A6C5-4421-8436-7435B31B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005733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42C76072-BAFC-4F65-BA07-A6B7D07E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769296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7FAD7-3E50-4E16-BD62-6C55C547F215}"/>
              </a:ext>
            </a:extLst>
          </p:cNvPr>
          <p:cNvCxnSpPr>
            <a:stCxn id="9" idx="1"/>
            <a:endCxn id="19" idx="6"/>
          </p:cNvCxnSpPr>
          <p:nvPr/>
        </p:nvCxnSpPr>
        <p:spPr>
          <a:xfrm flipH="1">
            <a:off x="6070043" y="1045552"/>
            <a:ext cx="1509288" cy="365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0E4EB-888B-4B38-8D5F-2A59F5D3D32B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6070043" y="1410623"/>
            <a:ext cx="1509288" cy="38774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48CB1-E760-4633-A753-71C591E756CE}"/>
              </a:ext>
            </a:extLst>
          </p:cNvPr>
          <p:cNvCxnSpPr>
            <a:cxnSpLocks/>
            <a:stCxn id="10" idx="1"/>
            <a:endCxn id="20" idx="6"/>
          </p:cNvCxnSpPr>
          <p:nvPr/>
        </p:nvCxnSpPr>
        <p:spPr>
          <a:xfrm flipH="1">
            <a:off x="6070043" y="1798370"/>
            <a:ext cx="1509288" cy="3758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228452-8117-44DB-820C-F8A3A36D1A44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>
            <a:off x="6070043" y="2174186"/>
            <a:ext cx="1481662" cy="3790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0F03D0-0447-42A4-ADE4-9F5101B98AF9}"/>
              </a:ext>
            </a:extLst>
          </p:cNvPr>
          <p:cNvSpPr/>
          <p:nvPr/>
        </p:nvSpPr>
        <p:spPr>
          <a:xfrm>
            <a:off x="4960258" y="2654107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D9F79E-7183-4A22-8506-E0DF2C4BFAF3}"/>
              </a:ext>
            </a:extLst>
          </p:cNvPr>
          <p:cNvSpPr/>
          <p:nvPr/>
        </p:nvSpPr>
        <p:spPr>
          <a:xfrm>
            <a:off x="4960258" y="3391791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EB388A-3A6F-4124-9F8B-B2F2F7988E41}"/>
              </a:ext>
            </a:extLst>
          </p:cNvPr>
          <p:cNvCxnSpPr>
            <a:cxnSpLocks/>
            <a:stCxn id="11" idx="1"/>
            <a:endCxn id="33" idx="3"/>
          </p:cNvCxnSpPr>
          <p:nvPr/>
        </p:nvCxnSpPr>
        <p:spPr>
          <a:xfrm flipH="1">
            <a:off x="6380343" y="2553196"/>
            <a:ext cx="1171362" cy="3854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A348E1-9A75-496B-AF98-9622E1DF10B7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6380343" y="2938638"/>
            <a:ext cx="1189315" cy="3673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374EC0-59C4-424C-96F3-B0529FECA41B}"/>
              </a:ext>
            </a:extLst>
          </p:cNvPr>
          <p:cNvCxnSpPr>
            <a:cxnSpLocks/>
            <a:stCxn id="12" idx="1"/>
            <a:endCxn id="34" idx="3"/>
          </p:cNvCxnSpPr>
          <p:nvPr/>
        </p:nvCxnSpPr>
        <p:spPr>
          <a:xfrm flipH="1">
            <a:off x="6380343" y="3306014"/>
            <a:ext cx="1189315" cy="370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D6956E-F2AA-491D-9281-D36EE39FBBE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6380343" y="3676322"/>
            <a:ext cx="1198070" cy="3783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1AD3BF-2438-49B2-8A5D-E89771D8718D}"/>
              </a:ext>
            </a:extLst>
          </p:cNvPr>
          <p:cNvSpPr txBox="1"/>
          <p:nvPr/>
        </p:nvSpPr>
        <p:spPr>
          <a:xfrm>
            <a:off x="3891037" y="72726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Programmer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E9D8A3C-E58E-45E0-935E-5885336C9204}"/>
              </a:ext>
            </a:extLst>
          </p:cNvPr>
          <p:cNvSpPr/>
          <p:nvPr/>
        </p:nvSpPr>
        <p:spPr>
          <a:xfrm>
            <a:off x="11283891" y="727259"/>
            <a:ext cx="795131" cy="55094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67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C7374-0980-488D-A90E-9EB151492A7A}"/>
              </a:ext>
            </a:extLst>
          </p:cNvPr>
          <p:cNvSpPr txBox="1"/>
          <p:nvPr/>
        </p:nvSpPr>
        <p:spPr>
          <a:xfrm>
            <a:off x="5818034" y="1870944"/>
            <a:ext cx="6373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HelloWorld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 ] args)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system.out.println(“Hello World!”);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Java – Logos Download">
            <a:extLst>
              <a:ext uri="{FF2B5EF4-FFF2-40B4-BE49-F238E27FC236}">
                <a16:creationId xmlns:a16="http://schemas.microsoft.com/office/drawing/2014/main" id="{571BCAAE-19DE-41CF-BE7E-893D777A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34" y="294968"/>
            <a:ext cx="2461273" cy="1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B5A19-99D7-444B-AF73-7D6E48D41332}"/>
              </a:ext>
            </a:extLst>
          </p:cNvPr>
          <p:cNvSpPr txBox="1"/>
          <p:nvPr/>
        </p:nvSpPr>
        <p:spPr>
          <a:xfrm>
            <a:off x="5818034" y="5471508"/>
            <a:ext cx="43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pic>
        <p:nvPicPr>
          <p:cNvPr id="14348" name="Picture 12" descr="Janik Vonrotz - Install Python">
            <a:extLst>
              <a:ext uri="{FF2B5EF4-FFF2-40B4-BE49-F238E27FC236}">
                <a16:creationId xmlns:a16="http://schemas.microsoft.com/office/drawing/2014/main" id="{6A7589C3-4F77-43DA-AD21-206A52113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4480651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B0C2C-B3BA-4378-8E45-F6A9E3EF5127}"/>
              </a:ext>
            </a:extLst>
          </p:cNvPr>
          <p:cNvSpPr txBox="1"/>
          <p:nvPr/>
        </p:nvSpPr>
        <p:spPr>
          <a:xfrm>
            <a:off x="9775234" y="889256"/>
            <a:ext cx="19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Lower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781D9-E13E-4F0C-83E2-09216AA343E2}"/>
              </a:ext>
            </a:extLst>
          </p:cNvPr>
          <p:cNvSpPr txBox="1"/>
          <p:nvPr/>
        </p:nvSpPr>
        <p:spPr>
          <a:xfrm>
            <a:off x="9775234" y="4680471"/>
            <a:ext cx="204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Higher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1796992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aspberry Pi 3 Model B — JustBoom">
            <a:extLst>
              <a:ext uri="{FF2B5EF4-FFF2-40B4-BE49-F238E27FC236}">
                <a16:creationId xmlns:a16="http://schemas.microsoft.com/office/drawing/2014/main" id="{BE86077B-6231-4BF2-8CB9-872EB4742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593EF1F-04E5-46B8-A937-A3E1DCD08E82}"/>
              </a:ext>
            </a:extLst>
          </p:cNvPr>
          <p:cNvSpPr/>
          <p:nvPr/>
        </p:nvSpPr>
        <p:spPr>
          <a:xfrm>
            <a:off x="6219224" y="1256564"/>
            <a:ext cx="795131" cy="5303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33621B-13D3-4C34-8E4F-DB676F4F96E6}"/>
              </a:ext>
            </a:extLst>
          </p:cNvPr>
          <p:cNvSpPr/>
          <p:nvPr/>
        </p:nvSpPr>
        <p:spPr>
          <a:xfrm rot="10800000">
            <a:off x="10837432" y="1256563"/>
            <a:ext cx="795131" cy="4595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C7F6-CEB5-4E0C-80D1-A795A12E3205}"/>
              </a:ext>
            </a:extLst>
          </p:cNvPr>
          <p:cNvSpPr txBox="1"/>
          <p:nvPr/>
        </p:nvSpPr>
        <p:spPr>
          <a:xfrm>
            <a:off x="5720564" y="548413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 Program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94AD3-3EA5-417B-B84A-58D98FA6CADF}"/>
              </a:ext>
            </a:extLst>
          </p:cNvPr>
          <p:cNvSpPr txBox="1"/>
          <p:nvPr/>
        </p:nvSpPr>
        <p:spPr>
          <a:xfrm>
            <a:off x="10338772" y="5851716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</a:rPr>
              <a:t>Ease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of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Use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7CF8E-9120-481C-8355-9659CD2AE313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Matlab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BB0F5C-F8A7-4113-81C0-136D0C1070B5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C++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Java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85C9CF-58BD-4081-9D1D-18746C49751A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Fortran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Pascal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F685DE-D44C-4723-B1F6-3DCAFF141C3F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6849C0-FD70-4BCD-85E2-EB23EBD09F2D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AF74BB-9CB7-4DB1-BA25-AF56B57E2C0A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867777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61E64-49A2-4955-9B2A-635A62F55FD1}"/>
              </a:ext>
            </a:extLst>
          </p:cNvPr>
          <p:cNvSpPr txBox="1"/>
          <p:nvPr/>
        </p:nvSpPr>
        <p:spPr>
          <a:xfrm>
            <a:off x="5818034" y="2816481"/>
            <a:ext cx="6222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print(“x is greater than 10”)</a:t>
            </a:r>
          </a:p>
        </p:txBody>
      </p:sp>
      <p:pic>
        <p:nvPicPr>
          <p:cNvPr id="8" name="Picture 12" descr="Janik Vonrotz - Install Python">
            <a:extLst>
              <a:ext uri="{FF2B5EF4-FFF2-40B4-BE49-F238E27FC236}">
                <a16:creationId xmlns:a16="http://schemas.microsoft.com/office/drawing/2014/main" id="{E109D554-BB07-41E9-97D4-238BBFB1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1825624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7F0B0-AB44-4266-AF96-A7DBFDC5F4E2}"/>
              </a:ext>
            </a:extLst>
          </p:cNvPr>
          <p:cNvSpPr txBox="1"/>
          <p:nvPr/>
        </p:nvSpPr>
        <p:spPr>
          <a:xfrm>
            <a:off x="5852161" y="4895631"/>
            <a:ext cx="5655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don</a:t>
            </a:r>
            <a:r>
              <a:rPr lang="en-US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rgbClr val="FFFFFF"/>
                </a:solidFill>
              </a:rPr>
              <a:t>t know Python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Can you figure out what this code does</a:t>
            </a:r>
            <a:r>
              <a:rPr lang="en-US" sz="24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260C244-C1C7-4959-B853-AA47CCF84AD4}"/>
              </a:ext>
            </a:extLst>
          </p:cNvPr>
          <p:cNvSpPr/>
          <p:nvPr/>
        </p:nvSpPr>
        <p:spPr>
          <a:xfrm rot="10800000">
            <a:off x="5880675" y="4029261"/>
            <a:ext cx="324465" cy="901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4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</a:t>
            </a:r>
          </a:p>
        </p:txBody>
      </p:sp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9979" cy="4835479"/>
          </a:xfrm>
        </p:spPr>
        <p:txBody>
          <a:bodyPr/>
          <a:lstStyle/>
          <a:p>
            <a:r>
              <a:rPr lang="en-US" dirty="0"/>
              <a:t>Bachelor of Electrical &amp; Biomedical Engineering @ McMaster University 2015</a:t>
            </a:r>
          </a:p>
          <a:p>
            <a:pPr lvl="1"/>
            <a:r>
              <a:rPr lang="en-US" dirty="0"/>
              <a:t>Realized the power of programming (and how it can be used for good, not evil)</a:t>
            </a:r>
          </a:p>
          <a:p>
            <a:r>
              <a:rPr lang="en-US" dirty="0"/>
              <a:t>Master of Biomedical Engineering </a:t>
            </a:r>
            <a:br>
              <a:rPr lang="en-US" dirty="0"/>
            </a:br>
            <a:r>
              <a:rPr lang="en-US" dirty="0"/>
              <a:t>@ University of Toronto 2020</a:t>
            </a:r>
          </a:p>
          <a:p>
            <a:pPr lvl="1"/>
            <a:r>
              <a:rPr lang="en-US" dirty="0"/>
              <a:t>Hold up… people will pay me for ‘playing’ on my computer?</a:t>
            </a:r>
          </a:p>
          <a:p>
            <a:r>
              <a:rPr lang="en-US" dirty="0"/>
              <a:t>In between obtaining degrees I spent time programming a few different projects…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25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22" y="1984764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46" y="4699401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661485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spacex-logo - Metri-Tech Engineering, Inc.">
            <a:extLst>
              <a:ext uri="{FF2B5EF4-FFF2-40B4-BE49-F238E27FC236}">
                <a16:creationId xmlns:a16="http://schemas.microsoft.com/office/drawing/2014/main" id="{FED300AC-88DC-4FD4-B58A-2E4CB7BC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1" b="37547"/>
          <a:stretch/>
        </p:blipFill>
        <p:spPr bwMode="auto">
          <a:xfrm>
            <a:off x="5236168" y="629627"/>
            <a:ext cx="3639246" cy="6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89" y="5888907"/>
            <a:ext cx="1219418" cy="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7225389" y="1406734"/>
            <a:ext cx="898022" cy="6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310409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5908110" y="4406879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deepmind logo - Ebuyer Blog">
            <a:extLst>
              <a:ext uri="{FF2B5EF4-FFF2-40B4-BE49-F238E27FC236}">
                <a16:creationId xmlns:a16="http://schemas.microsoft.com/office/drawing/2014/main" id="{6B3A18AB-D0B7-4E31-B067-8DD02DE6A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/>
          <a:stretch/>
        </p:blipFill>
        <p:spPr bwMode="auto">
          <a:xfrm>
            <a:off x="8447876" y="5461551"/>
            <a:ext cx="3392313" cy="11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35" y="319454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74" y="967371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06" y="2091724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13" y="3134984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84" y="4945620"/>
            <a:ext cx="2807915" cy="15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51" y="281232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7794C4-EDC3-4DDD-83CD-5DBBD8F81736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9036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Ok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so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ve explained why coding is important and why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learning to code in Python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/>
              <a:t>BUT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all engineers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right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dirty="0"/>
              <a:t>Mechanical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Civil</a:t>
            </a:r>
          </a:p>
          <a:p>
            <a:pPr lvl="1"/>
            <a:r>
              <a:rPr lang="en-US" dirty="0"/>
              <a:t>Chemical</a:t>
            </a:r>
          </a:p>
          <a:p>
            <a:pPr lvl="1"/>
            <a:r>
              <a:rPr lang="en-US" dirty="0"/>
              <a:t>Mineral</a:t>
            </a:r>
          </a:p>
          <a:p>
            <a:r>
              <a:rPr lang="en-US" dirty="0"/>
              <a:t>Why do these kinds of engineers need to know how to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4" name="Picture 2" descr="Civil Engineers - Four County Labour Market Planning Board">
            <a:extLst>
              <a:ext uri="{FF2B5EF4-FFF2-40B4-BE49-F238E27FC236}">
                <a16:creationId xmlns:a16="http://schemas.microsoft.com/office/drawing/2014/main" id="{7C64B9DE-4DBA-49D0-AC1F-AFF408637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4"/>
          <a:stretch/>
        </p:blipFill>
        <p:spPr bwMode="auto">
          <a:xfrm>
            <a:off x="5947843" y="495546"/>
            <a:ext cx="6244157" cy="62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58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Airplanes</a:t>
            </a:r>
          </a:p>
          <a:p>
            <a:r>
              <a:rPr lang="en-US" dirty="0"/>
              <a:t>Micro Fluid Systems</a:t>
            </a:r>
          </a:p>
          <a:p>
            <a:r>
              <a:rPr lang="en-US" dirty="0"/>
              <a:t>Automotive Engines</a:t>
            </a:r>
          </a:p>
          <a:p>
            <a:r>
              <a:rPr lang="en-US" dirty="0"/>
              <a:t>Hydraulic Dams</a:t>
            </a:r>
          </a:p>
        </p:txBody>
      </p:sp>
      <p:pic>
        <p:nvPicPr>
          <p:cNvPr id="23554" name="Picture 2" descr="Top 3 Jobs for Highest Mechanical Engineer Salary">
            <a:extLst>
              <a:ext uri="{FF2B5EF4-FFF2-40B4-BE49-F238E27FC236}">
                <a16:creationId xmlns:a16="http://schemas.microsoft.com/office/drawing/2014/main" id="{42BF23EF-C020-4F03-8EEC-69C23B6A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20422" y="1859589"/>
            <a:ext cx="6235620" cy="35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39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Biomaterials</a:t>
            </a:r>
          </a:p>
          <a:p>
            <a:r>
              <a:rPr lang="en-US" dirty="0"/>
              <a:t>Design of Materials</a:t>
            </a:r>
          </a:p>
          <a:p>
            <a:r>
              <a:rPr lang="en-US" dirty="0"/>
              <a:t>Manufacturing with Materials</a:t>
            </a:r>
          </a:p>
          <a:p>
            <a:r>
              <a:rPr lang="en-US" dirty="0"/>
              <a:t>Sustainable Materials Processing</a:t>
            </a:r>
          </a:p>
        </p:txBody>
      </p:sp>
      <p:pic>
        <p:nvPicPr>
          <p:cNvPr id="24578" name="Picture 2" descr="Materials Science and Engineering - Princeton University School of  Engineering and Applied Science">
            <a:extLst>
              <a:ext uri="{FF2B5EF4-FFF2-40B4-BE49-F238E27FC236}">
                <a16:creationId xmlns:a16="http://schemas.microsoft.com/office/drawing/2014/main" id="{43F4AACD-63AD-4FBD-9888-8D5B446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19853" y="1859748"/>
            <a:ext cx="6236348" cy="3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terials Science &amp;amp; Engineering - Scully Scott Murphy &amp;amp; Presser PC">
            <a:extLst>
              <a:ext uri="{FF2B5EF4-FFF2-40B4-BE49-F238E27FC236}">
                <a16:creationId xmlns:a16="http://schemas.microsoft.com/office/drawing/2014/main" id="{F6A91DA6-ADE0-4215-85A1-D7BB625E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5194" y="2443596"/>
            <a:ext cx="6236346" cy="23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1448D-AFDB-024C-A73D-95246957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40" y="3383058"/>
            <a:ext cx="4338760" cy="33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25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770565-2CF0-4385-A895-6D70C3210AED}"/>
              </a:ext>
            </a:extLst>
          </p:cNvPr>
          <p:cNvSpPr/>
          <p:nvPr/>
        </p:nvSpPr>
        <p:spPr>
          <a:xfrm>
            <a:off x="6683967" y="5013468"/>
            <a:ext cx="5508032" cy="1717695"/>
          </a:xfrm>
          <a:prstGeom prst="rect">
            <a:avLst/>
          </a:prstGeom>
          <a:solidFill>
            <a:srgbClr val="D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E74C9-E117-4A7E-86CD-55CAE106F6EA}"/>
              </a:ext>
            </a:extLst>
          </p:cNvPr>
          <p:cNvSpPr/>
          <p:nvPr/>
        </p:nvSpPr>
        <p:spPr>
          <a:xfrm>
            <a:off x="6683969" y="495546"/>
            <a:ext cx="5508032" cy="1485716"/>
          </a:xfrm>
          <a:prstGeom prst="rect">
            <a:avLst/>
          </a:prstGeom>
          <a:solidFill>
            <a:srgbClr val="E2E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Buildings</a:t>
            </a:r>
          </a:p>
          <a:p>
            <a:r>
              <a:rPr lang="en-US" dirty="0"/>
              <a:t>Test Concrete</a:t>
            </a:r>
          </a:p>
          <a:p>
            <a:r>
              <a:rPr lang="en-US" dirty="0"/>
              <a:t>Manage Water Supply System</a:t>
            </a:r>
          </a:p>
          <a:p>
            <a:r>
              <a:rPr lang="en-US" dirty="0"/>
              <a:t>Design Bridges</a:t>
            </a:r>
          </a:p>
          <a:p>
            <a:endParaRPr lang="en-US" dirty="0"/>
          </a:p>
        </p:txBody>
      </p:sp>
      <p:pic>
        <p:nvPicPr>
          <p:cNvPr id="2050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B57AFADE-2157-434C-BF0C-6F562D84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3429000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Best Bridges in Toronto | Destination Toronto">
            <a:extLst>
              <a:ext uri="{FF2B5EF4-FFF2-40B4-BE49-F238E27FC236}">
                <a16:creationId xmlns:a16="http://schemas.microsoft.com/office/drawing/2014/main" id="{DE73FDA2-E6F4-47B4-BEF9-4DD3BC6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501361"/>
            <a:ext cx="5508031" cy="3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37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8594F-2539-4B56-9D8E-D850C884A8E1}"/>
              </a:ext>
            </a:extLst>
          </p:cNvPr>
          <p:cNvSpPr/>
          <p:nvPr/>
        </p:nvSpPr>
        <p:spPr>
          <a:xfrm>
            <a:off x="7584601" y="5013468"/>
            <a:ext cx="4607397" cy="1717695"/>
          </a:xfrm>
          <a:prstGeom prst="rect">
            <a:avLst/>
          </a:prstGeom>
          <a:solidFill>
            <a:srgbClr val="E3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D748A-DBDA-47FE-A105-3B7ECF6CB6EA}"/>
              </a:ext>
            </a:extLst>
          </p:cNvPr>
          <p:cNvSpPr/>
          <p:nvPr/>
        </p:nvSpPr>
        <p:spPr>
          <a:xfrm>
            <a:off x="7584603" y="495546"/>
            <a:ext cx="4607397" cy="1485716"/>
          </a:xfrm>
          <a:prstGeom prst="rect">
            <a:avLst/>
          </a:prstGeom>
          <a:solidFill>
            <a:srgbClr val="6E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Manufacturing Processes</a:t>
            </a:r>
          </a:p>
          <a:p>
            <a:r>
              <a:rPr lang="en-US" dirty="0"/>
              <a:t>Petroleum Extraction</a:t>
            </a:r>
          </a:p>
          <a:p>
            <a:r>
              <a:rPr lang="en-US" dirty="0"/>
              <a:t>Nanotechnology</a:t>
            </a:r>
          </a:p>
          <a:p>
            <a:r>
              <a:rPr lang="en-US" dirty="0"/>
              <a:t>Manufacturing Computer Components</a:t>
            </a:r>
          </a:p>
        </p:txBody>
      </p:sp>
      <p:pic>
        <p:nvPicPr>
          <p:cNvPr id="26626" name="Picture 2" descr="Chemical Engineers are Advancing Biomedicine | AIChE">
            <a:extLst>
              <a:ext uri="{FF2B5EF4-FFF2-40B4-BE49-F238E27FC236}">
                <a16:creationId xmlns:a16="http://schemas.microsoft.com/office/drawing/2014/main" id="{0ADD96AB-5832-4C70-8027-CCDE0E2A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r="3525"/>
          <a:stretch/>
        </p:blipFill>
        <p:spPr bwMode="auto">
          <a:xfrm>
            <a:off x="7584601" y="495546"/>
            <a:ext cx="460739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robotics &amp;amp; Cancer | Pint of Science">
            <a:extLst>
              <a:ext uri="{FF2B5EF4-FFF2-40B4-BE49-F238E27FC236}">
                <a16:creationId xmlns:a16="http://schemas.microsoft.com/office/drawing/2014/main" id="{FE0068C2-F194-E748-B3C2-CF441871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1" y="4115046"/>
            <a:ext cx="4876363" cy="27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5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D5EB89-FB3A-48BB-A2B4-15DBEAA61E50}"/>
              </a:ext>
            </a:extLst>
          </p:cNvPr>
          <p:cNvSpPr/>
          <p:nvPr/>
        </p:nvSpPr>
        <p:spPr>
          <a:xfrm>
            <a:off x="7251289" y="5013468"/>
            <a:ext cx="4940710" cy="1717695"/>
          </a:xfrm>
          <a:prstGeom prst="rect">
            <a:avLst/>
          </a:prstGeom>
          <a:solidFill>
            <a:srgbClr val="B25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FD4C-7F5A-4453-A99A-15168F4CE106}"/>
              </a:ext>
            </a:extLst>
          </p:cNvPr>
          <p:cNvSpPr/>
          <p:nvPr/>
        </p:nvSpPr>
        <p:spPr>
          <a:xfrm>
            <a:off x="7251291" y="495546"/>
            <a:ext cx="4940710" cy="1485716"/>
          </a:xfrm>
          <a:prstGeom prst="rect">
            <a:avLst/>
          </a:prstGeom>
          <a:solidFill>
            <a:srgbClr val="AF5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 Design</a:t>
            </a:r>
          </a:p>
          <a:p>
            <a:r>
              <a:rPr lang="en-US" dirty="0"/>
              <a:t>Mineral Processing</a:t>
            </a:r>
          </a:p>
          <a:p>
            <a:r>
              <a:rPr lang="en-US" dirty="0"/>
              <a:t>Mineral Exploration</a:t>
            </a:r>
          </a:p>
          <a:p>
            <a:r>
              <a:rPr lang="en-US" dirty="0"/>
              <a:t>Mining Finance</a:t>
            </a:r>
          </a:p>
          <a:p>
            <a:r>
              <a:rPr lang="en-US" dirty="0"/>
              <a:t>Mineral Extraction</a:t>
            </a:r>
          </a:p>
        </p:txBody>
      </p:sp>
      <p:pic>
        <p:nvPicPr>
          <p:cNvPr id="25602" name="Picture 2" descr="Open Pit | Hexagon Mining">
            <a:extLst>
              <a:ext uri="{FF2B5EF4-FFF2-40B4-BE49-F238E27FC236}">
                <a16:creationId xmlns:a16="http://schemas.microsoft.com/office/drawing/2014/main" id="{C9061472-3A1D-473C-ACD2-3C1BFAA9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61"/>
          <a:stretch/>
        </p:blipFill>
        <p:spPr bwMode="auto">
          <a:xfrm>
            <a:off x="7251290" y="1341182"/>
            <a:ext cx="494071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02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F91-BD2A-2641-986E-C21AE58B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31" y="750401"/>
            <a:ext cx="1178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Projects for children with autism spectrum disorder</a:t>
            </a:r>
          </a:p>
        </p:txBody>
      </p:sp>
      <p:pic>
        <p:nvPicPr>
          <p:cNvPr id="8" name="Content Placeholder 7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ABE6E78B-7AB5-C949-8F31-755BAB71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" y="1658631"/>
            <a:ext cx="3378462" cy="4835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12BE7-80AE-FE41-8C07-EDDB5746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4" b="29886"/>
          <a:stretch/>
        </p:blipFill>
        <p:spPr>
          <a:xfrm>
            <a:off x="5030005" y="3742940"/>
            <a:ext cx="5913730" cy="192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81E62-7464-744C-9F82-E4C5AF49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44" y="1613763"/>
            <a:ext cx="3781749" cy="1921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495C2-69AF-CE4F-B7A2-8AF3AD21A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4" y="1630354"/>
            <a:ext cx="3771025" cy="1921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60C11-1C07-234A-AA15-6607F621F856}"/>
              </a:ext>
            </a:extLst>
          </p:cNvPr>
          <p:cNvGrpSpPr/>
          <p:nvPr/>
        </p:nvGrpSpPr>
        <p:grpSpPr>
          <a:xfrm>
            <a:off x="8961431" y="4513297"/>
            <a:ext cx="2303209" cy="2303209"/>
            <a:chOff x="3654325" y="4446494"/>
            <a:chExt cx="2303209" cy="2303209"/>
          </a:xfrm>
        </p:grpSpPr>
        <p:pic>
          <p:nvPicPr>
            <p:cNvPr id="12" name="Graphic 11" descr="Speech with solid fill">
              <a:extLst>
                <a:ext uri="{FF2B5EF4-FFF2-40B4-BE49-F238E27FC236}">
                  <a16:creationId xmlns:a16="http://schemas.microsoft.com/office/drawing/2014/main" id="{44E92630-48C3-A340-AA88-09DEEED7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4325" y="4446494"/>
              <a:ext cx="2303209" cy="2303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9B09D4-D7FD-8643-AA0E-C2C6E8486510}"/>
                </a:ext>
              </a:extLst>
            </p:cNvPr>
            <p:cNvSpPr txBox="1"/>
            <p:nvPr/>
          </p:nvSpPr>
          <p:spPr>
            <a:xfrm>
              <a:off x="4506470" y="5136433"/>
              <a:ext cx="9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Hi!</a:t>
              </a:r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A690D21-3D62-EE45-B14C-5C5E2AE89CBA}"/>
              </a:ext>
            </a:extLst>
          </p:cNvPr>
          <p:cNvSpPr/>
          <p:nvPr/>
        </p:nvSpPr>
        <p:spPr>
          <a:xfrm>
            <a:off x="7548443" y="2418157"/>
            <a:ext cx="699247" cy="34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9A73A-8990-43D0-90AA-FABC47D8E97B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58948" cy="4835479"/>
          </a:xfrm>
        </p:spPr>
        <p:txBody>
          <a:bodyPr/>
          <a:lstStyle/>
          <a:p>
            <a:r>
              <a:rPr lang="en-US" dirty="0"/>
              <a:t>Again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why do engineers need to know how to code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engineers didn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need to know how to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In the 21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coding is an </a:t>
            </a:r>
            <a:r>
              <a:rPr lang="en-US" b="1" dirty="0">
                <a:solidFill>
                  <a:schemeClr val="accent6"/>
                </a:solidFill>
              </a:rPr>
              <a:t>essential skill </a:t>
            </a:r>
            <a:r>
              <a:rPr lang="en-US" dirty="0"/>
              <a:t>and any engineer without solid coding abilities will be at a major disadvantage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BAB5225E-A32A-473C-AEAF-EBC0B3E1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93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84859" cy="4835479"/>
          </a:xfrm>
        </p:spPr>
        <p:txBody>
          <a:bodyPr/>
          <a:lstStyle/>
          <a:p>
            <a:r>
              <a:rPr lang="en-US" dirty="0"/>
              <a:t>Five technology trends have changed the game for engineers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D0F0-CA31-4580-B91F-7036A985EE24}"/>
              </a:ext>
            </a:extLst>
          </p:cNvPr>
          <p:cNvSpPr txBox="1"/>
          <p:nvPr/>
        </p:nvSpPr>
        <p:spPr>
          <a:xfrm>
            <a:off x="593047" y="515769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Cloud</a:t>
            </a:r>
          </a:p>
        </p:txBody>
      </p:sp>
      <p:pic>
        <p:nvPicPr>
          <p:cNvPr id="28674" name="Picture 2" descr="Blue Cloud Weather Icon #AD , #Affiliate, #affiliate, #Cloud, #Weather,  #Icon, #Blue | Weather icons, Blue clouds, Clouds">
            <a:extLst>
              <a:ext uri="{FF2B5EF4-FFF2-40B4-BE49-F238E27FC236}">
                <a16:creationId xmlns:a16="http://schemas.microsoft.com/office/drawing/2014/main" id="{D3A1C1B7-9AD9-4EEC-B0D5-17C439AEC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4"/>
          <a:stretch/>
        </p:blipFill>
        <p:spPr bwMode="auto">
          <a:xfrm>
            <a:off x="209390" y="3304198"/>
            <a:ext cx="2048435" cy="16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Optical miniature sensors with unique reliability | Baumer USA">
            <a:extLst>
              <a:ext uri="{FF2B5EF4-FFF2-40B4-BE49-F238E27FC236}">
                <a16:creationId xmlns:a16="http://schemas.microsoft.com/office/drawing/2014/main" id="{1B1C88FE-FE93-4665-AD55-BC99E8B1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2" y="3014521"/>
            <a:ext cx="2950882" cy="2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Ontash">
            <a:extLst>
              <a:ext uri="{FF2B5EF4-FFF2-40B4-BE49-F238E27FC236}">
                <a16:creationId xmlns:a16="http://schemas.microsoft.com/office/drawing/2014/main" id="{8507B407-0A5A-49F3-B0E0-23865CF3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2" y="3356701"/>
            <a:ext cx="2337453" cy="17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AI, Modelling &amp;amp; Simulation Capabilities - Consilium Technology">
            <a:extLst>
              <a:ext uri="{FF2B5EF4-FFF2-40B4-BE49-F238E27FC236}">
                <a16:creationId xmlns:a16="http://schemas.microsoft.com/office/drawing/2014/main" id="{956D28E2-16F7-4F80-A568-85E4F4E5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89" y="3518832"/>
            <a:ext cx="1525309" cy="15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White database 5 icon - Free white database icons">
            <a:extLst>
              <a:ext uri="{FF2B5EF4-FFF2-40B4-BE49-F238E27FC236}">
                <a16:creationId xmlns:a16="http://schemas.microsoft.com/office/drawing/2014/main" id="{64739DA9-775F-4298-A04A-158B936A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1" y="3441094"/>
            <a:ext cx="1655107" cy="16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79196-643E-4E34-9D24-A49DE721E749}"/>
              </a:ext>
            </a:extLst>
          </p:cNvPr>
          <p:cNvSpPr txBox="1"/>
          <p:nvPr/>
        </p:nvSpPr>
        <p:spPr>
          <a:xfrm>
            <a:off x="2655231" y="5157691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Cheap Sensors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C14F3-D312-4FC4-9EFE-F9ED62A7AD06}"/>
              </a:ext>
            </a:extLst>
          </p:cNvPr>
          <p:cNvSpPr txBox="1"/>
          <p:nvPr/>
        </p:nvSpPr>
        <p:spPr>
          <a:xfrm>
            <a:off x="5097574" y="5157691"/>
            <a:ext cx="145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Artificial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5BE5F-E08F-4687-8EB9-B9EA32AC2DC9}"/>
              </a:ext>
            </a:extLst>
          </p:cNvPr>
          <p:cNvSpPr txBox="1"/>
          <p:nvPr/>
        </p:nvSpPr>
        <p:spPr>
          <a:xfrm>
            <a:off x="7563548" y="5157690"/>
            <a:ext cx="11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Big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4820E-B694-4F74-B862-C9E327477E05}"/>
              </a:ext>
            </a:extLst>
          </p:cNvPr>
          <p:cNvSpPr txBox="1"/>
          <p:nvPr/>
        </p:nvSpPr>
        <p:spPr>
          <a:xfrm>
            <a:off x="9886211" y="5157691"/>
            <a:ext cx="152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Internet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Of Things</a:t>
            </a:r>
          </a:p>
        </p:txBody>
      </p:sp>
    </p:spTree>
    <p:extLst>
      <p:ext uri="{BB962C8B-B14F-4D97-AF65-F5344CB8AC3E}">
        <p14:creationId xmlns:p14="http://schemas.microsoft.com/office/powerpoint/2010/main" val="1458018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0722" name="Picture 2" descr="Apps - Project CARS 2">
            <a:extLst>
              <a:ext uri="{FF2B5EF4-FFF2-40B4-BE49-F238E27FC236}">
                <a16:creationId xmlns:a16="http://schemas.microsoft.com/office/drawing/2014/main" id="{31CCFE2A-0BC6-4FAE-BBC0-50F51FBC6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13834" r="341" b="3327"/>
          <a:stretch/>
        </p:blipFill>
        <p:spPr bwMode="auto">
          <a:xfrm>
            <a:off x="963189" y="2118527"/>
            <a:ext cx="8009357" cy="43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ormula One PNG Transparent Images | PNG All">
            <a:extLst>
              <a:ext uri="{FF2B5EF4-FFF2-40B4-BE49-F238E27FC236}">
                <a16:creationId xmlns:a16="http://schemas.microsoft.com/office/drawing/2014/main" id="{CAAE37A8-634E-4E8F-9584-2DD52C97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75" y="734072"/>
            <a:ext cx="5200609" cy="20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626E6-8E35-4A00-8E3B-1AE12BC00F40}"/>
              </a:ext>
            </a:extLst>
          </p:cNvPr>
          <p:cNvSpPr txBox="1"/>
          <p:nvPr/>
        </p:nvSpPr>
        <p:spPr>
          <a:xfrm>
            <a:off x="839563" y="174919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Realtime Diagnostics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b="1" dirty="0">
                <a:solidFill>
                  <a:srgbClr val="F7F7F7"/>
                </a:solidFill>
              </a:rPr>
              <a:t> Tuning</a:t>
            </a:r>
          </a:p>
        </p:txBody>
      </p:sp>
    </p:spTree>
    <p:extLst>
      <p:ext uri="{BB962C8B-B14F-4D97-AF65-F5344CB8AC3E}">
        <p14:creationId xmlns:p14="http://schemas.microsoft.com/office/powerpoint/2010/main" val="2037353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Geological Applications – UTCT – University of Texas">
            <a:extLst>
              <a:ext uri="{FF2B5EF4-FFF2-40B4-BE49-F238E27FC236}">
                <a16:creationId xmlns:a16="http://schemas.microsoft.com/office/drawing/2014/main" id="{1B0E1BF0-AB16-468D-A681-FD56181E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6" y="584680"/>
            <a:ext cx="5296947" cy="60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logical Applications – UTCT – University of Texas">
            <a:extLst>
              <a:ext uri="{FF2B5EF4-FFF2-40B4-BE49-F238E27FC236}">
                <a16:creationId xmlns:a16="http://schemas.microsoft.com/office/drawing/2014/main" id="{9C248236-CE03-4BEF-BE5A-1135C11D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991" y="1713732"/>
            <a:ext cx="44577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EC2F-7FEE-4356-9D0F-64B37DBA0DF8}"/>
              </a:ext>
            </a:extLst>
          </p:cNvPr>
          <p:cNvSpPr txBox="1"/>
          <p:nvPr/>
        </p:nvSpPr>
        <p:spPr>
          <a:xfrm>
            <a:off x="526791" y="1801599"/>
            <a:ext cx="55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Digital Image Analysis of Material Microstructure</a:t>
            </a:r>
          </a:p>
        </p:txBody>
      </p:sp>
    </p:spTree>
    <p:extLst>
      <p:ext uri="{BB962C8B-B14F-4D97-AF65-F5344CB8AC3E}">
        <p14:creationId xmlns:p14="http://schemas.microsoft.com/office/powerpoint/2010/main" val="1522292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3796" name="Picture 4" descr="Why Investors Are Betting That Bike Sharing Is the Next Uber | WIRED">
            <a:extLst>
              <a:ext uri="{FF2B5EF4-FFF2-40B4-BE49-F238E27FC236}">
                <a16:creationId xmlns:a16="http://schemas.microsoft.com/office/drawing/2014/main" id="{13B11DB1-9422-4E06-AC1D-C0F535E8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35" y="493644"/>
            <a:ext cx="4275065" cy="32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Open Sourcing deck.gl 4.0: Uber Engineering&amp;#39;s Framework for Advanced Data  Visualization - Uber Engineering Blog">
            <a:extLst>
              <a:ext uri="{FF2B5EF4-FFF2-40B4-BE49-F238E27FC236}">
                <a16:creationId xmlns:a16="http://schemas.microsoft.com/office/drawing/2014/main" id="{221D740D-A120-4A5D-AA32-D22A7F99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" y="3845494"/>
            <a:ext cx="5494757" cy="2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L&amp;#39;application Uber sera suspendue temporairement à Bruxelles le 30  septembre : une première en Europe - La Libre">
            <a:extLst>
              <a:ext uri="{FF2B5EF4-FFF2-40B4-BE49-F238E27FC236}">
                <a16:creationId xmlns:a16="http://schemas.microsoft.com/office/drawing/2014/main" id="{1C1E2926-3B95-415E-8CCC-BB24FE5EA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 bwMode="auto">
          <a:xfrm>
            <a:off x="1964836" y="1957054"/>
            <a:ext cx="4921678" cy="233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Waymo One – Waymo">
            <a:extLst>
              <a:ext uri="{FF2B5EF4-FFF2-40B4-BE49-F238E27FC236}">
                <a16:creationId xmlns:a16="http://schemas.microsoft.com/office/drawing/2014/main" id="{140BB179-B5DF-4CD1-A9B3-A0BB1EA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90" y="4133468"/>
            <a:ext cx="5310261" cy="28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07EF3-35B9-4FF2-B8B3-A21774A8D41E}"/>
              </a:ext>
            </a:extLst>
          </p:cNvPr>
          <p:cNvSpPr txBox="1"/>
          <p:nvPr/>
        </p:nvSpPr>
        <p:spPr>
          <a:xfrm>
            <a:off x="1838675" y="1581767"/>
            <a:ext cx="36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Urban Transportation Disrupted</a:t>
            </a:r>
          </a:p>
        </p:txBody>
      </p:sp>
    </p:spTree>
    <p:extLst>
      <p:ext uri="{BB962C8B-B14F-4D97-AF65-F5344CB8AC3E}">
        <p14:creationId xmlns:p14="http://schemas.microsoft.com/office/powerpoint/2010/main" val="323601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scientia signs AI-powered drug-discovery deal with Celgene">
            <a:extLst>
              <a:ext uri="{FF2B5EF4-FFF2-40B4-BE49-F238E27FC236}">
                <a16:creationId xmlns:a16="http://schemas.microsoft.com/office/drawing/2014/main" id="{3001A3E9-6C15-4593-A2D1-A392B163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96" y="1122006"/>
            <a:ext cx="6667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B91B4-2A16-4BD6-B36F-2E9F62CCE9F2}"/>
              </a:ext>
            </a:extLst>
          </p:cNvPr>
          <p:cNvSpPr txBox="1"/>
          <p:nvPr/>
        </p:nvSpPr>
        <p:spPr>
          <a:xfrm>
            <a:off x="326572" y="2351315"/>
            <a:ext cx="446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Synthesizing new compounds</a:t>
            </a:r>
          </a:p>
        </p:txBody>
      </p:sp>
    </p:spTree>
    <p:extLst>
      <p:ext uri="{BB962C8B-B14F-4D97-AF65-F5344CB8AC3E}">
        <p14:creationId xmlns:p14="http://schemas.microsoft.com/office/powerpoint/2010/main" val="3359771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1B17-02B9-0D4D-903D-CBA85A63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Sci-fi Inspiration</a:t>
            </a:r>
          </a:p>
        </p:txBody>
      </p:sp>
      <p:pic>
        <p:nvPicPr>
          <p:cNvPr id="5" name="Picture 4" descr="A picture containing text, monitor, indoor, television&#10;&#10;Description automatically generated">
            <a:extLst>
              <a:ext uri="{FF2B5EF4-FFF2-40B4-BE49-F238E27FC236}">
                <a16:creationId xmlns:a16="http://schemas.microsoft.com/office/drawing/2014/main" id="{434E957A-A368-4740-8303-958D1358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8992" y="3933364"/>
            <a:ext cx="3312585" cy="2484439"/>
          </a:xfrm>
          <a:prstGeom prst="rect">
            <a:avLst/>
          </a:prstGeom>
        </p:spPr>
      </p:pic>
      <p:pic>
        <p:nvPicPr>
          <p:cNvPr id="6" name="Picture 5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1812A4DF-6544-364B-AE80-E5E5D599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70" y="3933368"/>
            <a:ext cx="3312583" cy="2484437"/>
          </a:xfrm>
          <a:prstGeom prst="rect">
            <a:avLst/>
          </a:prstGeom>
        </p:spPr>
      </p:pic>
      <p:pic>
        <p:nvPicPr>
          <p:cNvPr id="7" name="Picture 6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B8D3B90F-65C2-F448-BE7F-6DC7F0D1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69" y="1452146"/>
            <a:ext cx="3312579" cy="2484434"/>
          </a:xfrm>
          <a:prstGeom prst="rect">
            <a:avLst/>
          </a:prstGeom>
        </p:spPr>
      </p:pic>
      <p:pic>
        <p:nvPicPr>
          <p:cNvPr id="8" name="Picture 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C0032B79-FD72-8541-85AC-AF978A90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4474" y="1520629"/>
            <a:ext cx="3312580" cy="2484436"/>
          </a:xfrm>
          <a:prstGeom prst="rect">
            <a:avLst/>
          </a:prstGeom>
        </p:spPr>
      </p:pic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42C06460-18E0-1E46-956D-75FA22D8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72" y="470143"/>
            <a:ext cx="3809376" cy="9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headdress, helmet, indoor&#10;&#10;Description automatically generated">
            <a:extLst>
              <a:ext uri="{FF2B5EF4-FFF2-40B4-BE49-F238E27FC236}">
                <a16:creationId xmlns:a16="http://schemas.microsoft.com/office/drawing/2014/main" id="{871945DF-D465-8541-B270-C2E29C3C9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46" y="1383662"/>
            <a:ext cx="5566089" cy="2964986"/>
          </a:xfrm>
          <a:prstGeom prst="rect">
            <a:avLst/>
          </a:prstGeom>
        </p:spPr>
      </p:pic>
      <p:pic>
        <p:nvPicPr>
          <p:cNvPr id="10" name="Picture 9" descr="A picture containing text, necklet, chain&#10;&#10;Description automatically generated">
            <a:extLst>
              <a:ext uri="{FF2B5EF4-FFF2-40B4-BE49-F238E27FC236}">
                <a16:creationId xmlns:a16="http://schemas.microsoft.com/office/drawing/2014/main" id="{A0DD541F-5E95-2D4E-BBFC-4DDD0575F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2"/>
          <a:stretch/>
        </p:blipFill>
        <p:spPr>
          <a:xfrm>
            <a:off x="6534629" y="4005066"/>
            <a:ext cx="5679606" cy="2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0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1748" name="Picture 4" descr="Shaping the digital mine - Hexagon - Mining Blog">
            <a:extLst>
              <a:ext uri="{FF2B5EF4-FFF2-40B4-BE49-F238E27FC236}">
                <a16:creationId xmlns:a16="http://schemas.microsoft.com/office/drawing/2014/main" id="{D90FD073-41AA-4A21-9311-6B8C5347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5" y="1526896"/>
            <a:ext cx="9480392" cy="49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591E5-70F6-4BE5-913F-38F52F7F502F}"/>
              </a:ext>
            </a:extLst>
          </p:cNvPr>
          <p:cNvSpPr txBox="1"/>
          <p:nvPr/>
        </p:nvSpPr>
        <p:spPr>
          <a:xfrm>
            <a:off x="7629545" y="1153591"/>
            <a:ext cx="29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Semi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>
                <a:solidFill>
                  <a:srgbClr val="F7F7F7"/>
                </a:solidFill>
              </a:rPr>
              <a:t>Autonomous Mines</a:t>
            </a:r>
          </a:p>
        </p:txBody>
      </p:sp>
      <p:pic>
        <p:nvPicPr>
          <p:cNvPr id="31752" name="Picture 8" descr="Digital solutions | Mining industry | Siemens Global">
            <a:extLst>
              <a:ext uri="{FF2B5EF4-FFF2-40B4-BE49-F238E27FC236}">
                <a16:creationId xmlns:a16="http://schemas.microsoft.com/office/drawing/2014/main" id="{BA534976-824D-4D63-B2FB-45809B04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30" y="3173853"/>
            <a:ext cx="4952172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GE Digital, Wabtec to continue commercialisation of value adds">
            <a:extLst>
              <a:ext uri="{FF2B5EF4-FFF2-40B4-BE49-F238E27FC236}">
                <a16:creationId xmlns:a16="http://schemas.microsoft.com/office/drawing/2014/main" id="{0DAAB139-5DEF-44BC-80CE-08A0A679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" y="2000278"/>
            <a:ext cx="2793345" cy="18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05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8A259-B9E3-4E44-BA33-AC2447B0A4D1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8BF1BFB7-AB1A-4EB5-91E7-E1C316594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53371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Developer Survey by StackOverflow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was one of the most in</a:t>
            </a:r>
            <a:r>
              <a:rPr lang="en-US" sz="3200" dirty="0">
                <a:solidFill>
                  <a:schemeClr val="accent3"/>
                </a:solidFill>
              </a:rPr>
              <a:t>-</a:t>
            </a:r>
            <a:r>
              <a:rPr lang="en-US" sz="3200" dirty="0"/>
              <a:t>demand technologies of 2018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2019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2020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and 2021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As of 2021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it is ranked as the world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2nd most popular programming language among professional software developers as well as the first most wanted programming language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355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1C9A-DDAE-FD48-9AA5-8DF1E09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the reasons for choosing Engineering!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5405-A418-1F46-925E-C2F5FB4D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76236" cy="4835479"/>
          </a:xfrm>
        </p:spPr>
        <p:txBody>
          <a:bodyPr/>
          <a:lstStyle/>
          <a:p>
            <a:r>
              <a:rPr lang="en-US" dirty="0"/>
              <a:t>Finally! A course that isn’t Chem, Bio, Physics, or Math</a:t>
            </a:r>
          </a:p>
          <a:p>
            <a:r>
              <a:rPr lang="en-US" dirty="0"/>
              <a:t>This (as well as your engineering design course) is what separates you from many other sciences</a:t>
            </a:r>
          </a:p>
          <a:p>
            <a:pPr lvl="1"/>
            <a:r>
              <a:rPr lang="en-US" dirty="0"/>
              <a:t>And makes you </a:t>
            </a:r>
            <a:r>
              <a:rPr lang="en-US" b="1" dirty="0"/>
              <a:t>MUCH</a:t>
            </a:r>
            <a:r>
              <a:rPr lang="en-US" dirty="0"/>
              <a:t> more valuable….</a:t>
            </a:r>
          </a:p>
        </p:txBody>
      </p:sp>
      <p:pic>
        <p:nvPicPr>
          <p:cNvPr id="4098" name="Picture 2" descr="What I think I do - Computer programmer | Programming humor, Programmer  humor, Computer jokes">
            <a:extLst>
              <a:ext uri="{FF2B5EF4-FFF2-40B4-BE49-F238E27FC236}">
                <a16:creationId xmlns:a16="http://schemas.microsoft.com/office/drawing/2014/main" id="{D9A2E780-B58E-2E4E-8538-5B621F30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499" y="1825624"/>
            <a:ext cx="6157501" cy="442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1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79AB-9734-7143-B3DB-2FD20964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598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Good Vibes </a:t>
            </a:r>
            <a:br>
              <a:rPr lang="en-US" dirty="0"/>
            </a:br>
            <a:r>
              <a:rPr lang="en-US" sz="2200" dirty="0"/>
              <a:t>A wheelchair vibration measurement tool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F00520-91C7-FA40-A37B-DB3EBB78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7" y="4155253"/>
            <a:ext cx="3455790" cy="2591843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2C49B-4C7A-B04B-AB07-77DA7419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4155253"/>
            <a:ext cx="3455790" cy="25918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5684AD2-39FC-BD41-A13D-84310F14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6" y="1443578"/>
            <a:ext cx="3455791" cy="259184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FF922E-8833-FD4C-9E66-9CCD2AF9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1443579"/>
            <a:ext cx="3455790" cy="259184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23D8B-F469-9849-BDA8-1D2039BB6CC4}"/>
              </a:ext>
            </a:extLst>
          </p:cNvPr>
          <p:cNvCxnSpPr>
            <a:cxnSpLocks/>
          </p:cNvCxnSpPr>
          <p:nvPr/>
        </p:nvCxnSpPr>
        <p:spPr>
          <a:xfrm>
            <a:off x="7529885" y="5367130"/>
            <a:ext cx="2186609" cy="0"/>
          </a:xfrm>
          <a:prstGeom prst="line">
            <a:avLst/>
          </a:prstGeom>
          <a:ln w="222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7E2AF-8E67-1243-88C7-236B21E5E2DA}"/>
              </a:ext>
            </a:extLst>
          </p:cNvPr>
          <p:cNvCxnSpPr>
            <a:cxnSpLocks/>
          </p:cNvCxnSpPr>
          <p:nvPr/>
        </p:nvCxnSpPr>
        <p:spPr>
          <a:xfrm>
            <a:off x="7529885" y="5074256"/>
            <a:ext cx="218660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14:cNvPr>
              <p14:cNvContentPartPr/>
              <p14:nvPr/>
            </p14:nvContentPartPr>
            <p14:xfrm>
              <a:off x="7529885" y="5134172"/>
              <a:ext cx="2028015" cy="80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4404" y="5118692"/>
                <a:ext cx="2058617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14:cNvPr>
              <p14:cNvContentPartPr/>
              <p14:nvPr/>
            </p14:nvContentPartPr>
            <p14:xfrm>
              <a:off x="7529885" y="5392750"/>
              <a:ext cx="2028015" cy="46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4767" y="5377630"/>
                <a:ext cx="2058612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741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986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A1D229-DD8B-B64C-8609-CBA2603A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4" y="689543"/>
            <a:ext cx="7790411" cy="58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08A2-488C-4546-9EE6-D45EDA4E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about Ben…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797736-71AE-5B46-B751-B0C7A41D776D}"/>
              </a:ext>
            </a:extLst>
          </p:cNvPr>
          <p:cNvGrpSpPr/>
          <p:nvPr/>
        </p:nvGrpSpPr>
        <p:grpSpPr>
          <a:xfrm>
            <a:off x="2194327" y="1510596"/>
            <a:ext cx="7803345" cy="4619890"/>
            <a:chOff x="3275111" y="2377484"/>
            <a:chExt cx="6339105" cy="375300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84050F-D107-3E40-A995-95A7674C543E}"/>
                </a:ext>
              </a:extLst>
            </p:cNvPr>
            <p:cNvSpPr/>
            <p:nvPr/>
          </p:nvSpPr>
          <p:spPr>
            <a:xfrm>
              <a:off x="3275111" y="2377484"/>
              <a:ext cx="6339105" cy="3753002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CB839F-D039-C945-AD52-631ECECE06BB}"/>
                </a:ext>
              </a:extLst>
            </p:cNvPr>
            <p:cNvGrpSpPr/>
            <p:nvPr/>
          </p:nvGrpSpPr>
          <p:grpSpPr>
            <a:xfrm>
              <a:off x="4244415" y="2724218"/>
              <a:ext cx="4400496" cy="3059533"/>
              <a:chOff x="2014244" y="405289"/>
              <a:chExt cx="5211802" cy="362361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60B3E0-22C0-CE4A-874F-45842CC4478E}"/>
                  </a:ext>
                </a:extLst>
              </p:cNvPr>
              <p:cNvGrpSpPr/>
              <p:nvPr/>
            </p:nvGrpSpPr>
            <p:grpSpPr>
              <a:xfrm>
                <a:off x="2014244" y="864663"/>
                <a:ext cx="932822" cy="950825"/>
                <a:chOff x="766254" y="1447250"/>
                <a:chExt cx="1030978" cy="1050875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1AAABB-B427-694F-980F-EEEDDE6A068F}"/>
                    </a:ext>
                  </a:extLst>
                </p:cNvPr>
                <p:cNvSpPr/>
                <p:nvPr/>
              </p:nvSpPr>
              <p:spPr>
                <a:xfrm>
                  <a:off x="889907" y="1718600"/>
                  <a:ext cx="779525" cy="7795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9A1F0-C841-A54C-A78B-D2CA5AEBCDD6}"/>
                    </a:ext>
                  </a:extLst>
                </p:cNvPr>
                <p:cNvSpPr/>
                <p:nvPr/>
              </p:nvSpPr>
              <p:spPr>
                <a:xfrm>
                  <a:off x="766254" y="14559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23396EC-59A3-7448-A43F-6307883966D4}"/>
                    </a:ext>
                  </a:extLst>
                </p:cNvPr>
                <p:cNvSpPr/>
                <p:nvPr/>
              </p:nvSpPr>
              <p:spPr>
                <a:xfrm>
                  <a:off x="1376463" y="14472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Google Shape;54;p13">
                <a:extLst>
                  <a:ext uri="{FF2B5EF4-FFF2-40B4-BE49-F238E27FC236}">
                    <a16:creationId xmlns:a16="http://schemas.microsoft.com/office/drawing/2014/main" id="{82BFEC2C-8EC5-0842-809D-779638EF81E1}"/>
                  </a:ext>
                </a:extLst>
              </p:cNvPr>
              <p:cNvSpPr/>
              <p:nvPr/>
            </p:nvSpPr>
            <p:spPr>
              <a:xfrm rot="-5400000">
                <a:off x="2943706" y="2049023"/>
                <a:ext cx="1265100" cy="197100"/>
              </a:xfrm>
              <a:prstGeom prst="flowChartDelay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" name="Google Shape;55;p13">
                <a:extLst>
                  <a:ext uri="{FF2B5EF4-FFF2-40B4-BE49-F238E27FC236}">
                    <a16:creationId xmlns:a16="http://schemas.microsoft.com/office/drawing/2014/main" id="{9BDD15BD-D089-734E-A7B6-02D961057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105423"/>
                <a:ext cx="0" cy="53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56;p13">
                <a:extLst>
                  <a:ext uri="{FF2B5EF4-FFF2-40B4-BE49-F238E27FC236}">
                    <a16:creationId xmlns:a16="http://schemas.microsoft.com/office/drawing/2014/main" id="{822E4A55-F451-DE4A-B907-DBB0892B65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231" y="2238923"/>
                <a:ext cx="472500" cy="17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7;p13">
                <a:extLst>
                  <a:ext uri="{FF2B5EF4-FFF2-40B4-BE49-F238E27FC236}">
                    <a16:creationId xmlns:a16="http://schemas.microsoft.com/office/drawing/2014/main" id="{A28E9A2A-7730-6C44-BE93-27BE2DD14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410223"/>
                <a:ext cx="443100" cy="11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8;p13">
                <a:extLst>
                  <a:ext uri="{FF2B5EF4-FFF2-40B4-BE49-F238E27FC236}">
                    <a16:creationId xmlns:a16="http://schemas.microsoft.com/office/drawing/2014/main" id="{D60A1B80-CF6C-AA43-866B-E5E9C54F2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2031" y="2675223"/>
                <a:ext cx="569700" cy="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59;p13">
                <a:extLst>
                  <a:ext uri="{FF2B5EF4-FFF2-40B4-BE49-F238E27FC236}">
                    <a16:creationId xmlns:a16="http://schemas.microsoft.com/office/drawing/2014/main" id="{0E44EED4-BEC6-4047-B11C-51217D0E64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381" y="2715123"/>
                <a:ext cx="0" cy="8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60;p13">
                <a:extLst>
                  <a:ext uri="{FF2B5EF4-FFF2-40B4-BE49-F238E27FC236}">
                    <a16:creationId xmlns:a16="http://schemas.microsoft.com/office/drawing/2014/main" id="{9EFC06EE-58B2-2442-9202-887D29451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9881" y="2804273"/>
                <a:ext cx="44700" cy="731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1;p13">
                <a:extLst>
                  <a:ext uri="{FF2B5EF4-FFF2-40B4-BE49-F238E27FC236}">
                    <a16:creationId xmlns:a16="http://schemas.microsoft.com/office/drawing/2014/main" id="{652B5589-27F3-FD4D-83AA-CA0DF6E89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658765"/>
                <a:ext cx="543000" cy="145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2;p13">
                <a:extLst>
                  <a:ext uri="{FF2B5EF4-FFF2-40B4-BE49-F238E27FC236}">
                    <a16:creationId xmlns:a16="http://schemas.microsoft.com/office/drawing/2014/main" id="{BECB2D0E-FD68-BC43-8A38-7100D121DBAC}"/>
                  </a:ext>
                </a:extLst>
              </p:cNvPr>
              <p:cNvSpPr/>
              <p:nvPr/>
            </p:nvSpPr>
            <p:spPr>
              <a:xfrm>
                <a:off x="4247606" y="1740773"/>
                <a:ext cx="1505250" cy="1448975"/>
              </a:xfrm>
              <a:custGeom>
                <a:avLst/>
                <a:gdLst/>
                <a:ahLst/>
                <a:cxnLst/>
                <a:rect l="l" t="t" r="r" b="b"/>
                <a:pathLst>
                  <a:path w="60210" h="57959" extrusionOk="0">
                    <a:moveTo>
                      <a:pt x="0" y="57396"/>
                    </a:moveTo>
                    <a:lnTo>
                      <a:pt x="21946" y="0"/>
                    </a:lnTo>
                    <a:lnTo>
                      <a:pt x="60210" y="0"/>
                    </a:lnTo>
                    <a:lnTo>
                      <a:pt x="42203" y="5795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5" name="Google Shape;63;p13">
                <a:extLst>
                  <a:ext uri="{FF2B5EF4-FFF2-40B4-BE49-F238E27FC236}">
                    <a16:creationId xmlns:a16="http://schemas.microsoft.com/office/drawing/2014/main" id="{E3CD34DD-8821-C846-B20C-9CB70E886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131" y="177482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4;p13">
                <a:extLst>
                  <a:ext uri="{FF2B5EF4-FFF2-40B4-BE49-F238E27FC236}">
                    <a16:creationId xmlns:a16="http://schemas.microsoft.com/office/drawing/2014/main" id="{F11A1F4B-754A-1341-9ECF-14C8679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31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5;p13">
                <a:extLst>
                  <a:ext uri="{FF2B5EF4-FFF2-40B4-BE49-F238E27FC236}">
                    <a16:creationId xmlns:a16="http://schemas.microsoft.com/office/drawing/2014/main" id="{08D35147-8A8B-4344-9A6C-8B3FD0B2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7606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" name="Google Shape;66;p13">
                <a:extLst>
                  <a:ext uri="{FF2B5EF4-FFF2-40B4-BE49-F238E27FC236}">
                    <a16:creationId xmlns:a16="http://schemas.microsoft.com/office/drawing/2014/main" id="{AB739E38-91E9-F84B-9FA3-F17ED064A730}"/>
                  </a:ext>
                </a:extLst>
              </p:cNvPr>
              <p:cNvGrpSpPr/>
              <p:nvPr/>
            </p:nvGrpSpPr>
            <p:grpSpPr>
              <a:xfrm>
                <a:off x="4358469" y="1459973"/>
                <a:ext cx="1463762" cy="811800"/>
                <a:chOff x="5570513" y="1697600"/>
                <a:chExt cx="1463762" cy="811800"/>
              </a:xfrm>
            </p:grpSpPr>
            <p:sp>
              <p:nvSpPr>
                <p:cNvPr id="76" name="Google Shape;67;p13">
                  <a:extLst>
                    <a:ext uri="{FF2B5EF4-FFF2-40B4-BE49-F238E27FC236}">
                      <a16:creationId xmlns:a16="http://schemas.microsoft.com/office/drawing/2014/main" id="{41764FF8-83C2-CF48-9322-EEB6F6B51D15}"/>
                    </a:ext>
                  </a:extLst>
                </p:cNvPr>
                <p:cNvSpPr/>
                <p:nvPr/>
              </p:nvSpPr>
              <p:spPr>
                <a:xfrm>
                  <a:off x="5579200" y="1828704"/>
                  <a:ext cx="340500" cy="340500"/>
                </a:xfrm>
                <a:prstGeom prst="ellipse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8;p13">
                  <a:extLst>
                    <a:ext uri="{FF2B5EF4-FFF2-40B4-BE49-F238E27FC236}">
                      <a16:creationId xmlns:a16="http://schemas.microsoft.com/office/drawing/2014/main" id="{96C603FF-7EF8-A846-9A0C-C917F41D0D9A}"/>
                    </a:ext>
                  </a:extLst>
                </p:cNvPr>
                <p:cNvSpPr/>
                <p:nvPr/>
              </p:nvSpPr>
              <p:spPr>
                <a:xfrm>
                  <a:off x="5861200" y="2086500"/>
                  <a:ext cx="569700" cy="265800"/>
                </a:xfrm>
                <a:prstGeom prst="flowChartAlternateProcess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69;p13">
                  <a:extLst>
                    <a:ext uri="{FF2B5EF4-FFF2-40B4-BE49-F238E27FC236}">
                      <a16:creationId xmlns:a16="http://schemas.microsoft.com/office/drawing/2014/main" id="{591384FB-7D3A-7A42-860B-1CB69A47C1DF}"/>
                    </a:ext>
                  </a:extLst>
                </p:cNvPr>
                <p:cNvCxnSpPr/>
                <p:nvPr/>
              </p:nvCxnSpPr>
              <p:spPr>
                <a:xfrm>
                  <a:off x="59374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0;p13">
                  <a:extLst>
                    <a:ext uri="{FF2B5EF4-FFF2-40B4-BE49-F238E27FC236}">
                      <a16:creationId xmlns:a16="http://schemas.microsoft.com/office/drawing/2014/main" id="{AD9366CA-11D8-704B-86B4-A82C355581C4}"/>
                    </a:ext>
                  </a:extLst>
                </p:cNvPr>
                <p:cNvCxnSpPr/>
                <p:nvPr/>
              </p:nvCxnSpPr>
              <p:spPr>
                <a:xfrm>
                  <a:off x="60136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71;p13">
                  <a:extLst>
                    <a:ext uri="{FF2B5EF4-FFF2-40B4-BE49-F238E27FC236}">
                      <a16:creationId xmlns:a16="http://schemas.microsoft.com/office/drawing/2014/main" id="{0F1AB5E8-34A1-A24E-A0BD-3B4C68A021E2}"/>
                    </a:ext>
                  </a:extLst>
                </p:cNvPr>
                <p:cNvCxnSpPr/>
                <p:nvPr/>
              </p:nvCxnSpPr>
              <p:spPr>
                <a:xfrm>
                  <a:off x="63184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72;p13">
                  <a:extLst>
                    <a:ext uri="{FF2B5EF4-FFF2-40B4-BE49-F238E27FC236}">
                      <a16:creationId xmlns:a16="http://schemas.microsoft.com/office/drawing/2014/main" id="{F8569D52-EC31-B446-B5FF-9EC819121237}"/>
                    </a:ext>
                  </a:extLst>
                </p:cNvPr>
                <p:cNvCxnSpPr/>
                <p:nvPr/>
              </p:nvCxnSpPr>
              <p:spPr>
                <a:xfrm>
                  <a:off x="63946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73;p13">
                  <a:extLst>
                    <a:ext uri="{FF2B5EF4-FFF2-40B4-BE49-F238E27FC236}">
                      <a16:creationId xmlns:a16="http://schemas.microsoft.com/office/drawing/2014/main" id="{08662B31-37CE-384E-B4D5-EF04D260E3DE}"/>
                    </a:ext>
                  </a:extLst>
                </p:cNvPr>
                <p:cNvCxnSpPr/>
                <p:nvPr/>
              </p:nvCxnSpPr>
              <p:spPr>
                <a:xfrm>
                  <a:off x="5802700" y="2025800"/>
                  <a:ext cx="117000" cy="180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3" name="Google Shape;74;p13">
                  <a:extLst>
                    <a:ext uri="{FF2B5EF4-FFF2-40B4-BE49-F238E27FC236}">
                      <a16:creationId xmlns:a16="http://schemas.microsoft.com/office/drawing/2014/main" id="{F0A326FE-BC88-B04B-9180-57584568A5EB}"/>
                    </a:ext>
                  </a:extLst>
                </p:cNvPr>
                <p:cNvSpPr/>
                <p:nvPr/>
              </p:nvSpPr>
              <p:spPr>
                <a:xfrm rot="-855002">
                  <a:off x="5581163" y="1727838"/>
                  <a:ext cx="117000" cy="10121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75;p13">
                  <a:extLst>
                    <a:ext uri="{FF2B5EF4-FFF2-40B4-BE49-F238E27FC236}">
                      <a16:creationId xmlns:a16="http://schemas.microsoft.com/office/drawing/2014/main" id="{A5A3504C-F578-614C-AED4-9FF96ECB7A18}"/>
                    </a:ext>
                  </a:extLst>
                </p:cNvPr>
                <p:cNvSpPr/>
                <p:nvPr/>
              </p:nvSpPr>
              <p:spPr>
                <a:xfrm rot="1424324">
                  <a:off x="5809818" y="1727873"/>
                  <a:ext cx="116999" cy="10116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76;p13">
                  <a:extLst>
                    <a:ext uri="{FF2B5EF4-FFF2-40B4-BE49-F238E27FC236}">
                      <a16:creationId xmlns:a16="http://schemas.microsoft.com/office/drawing/2014/main" id="{99840D68-3E95-C24D-BC85-88E34CD0DC9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420175" y="1697600"/>
                  <a:ext cx="614100" cy="4578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77;p13">
                <a:extLst>
                  <a:ext uri="{FF2B5EF4-FFF2-40B4-BE49-F238E27FC236}">
                    <a16:creationId xmlns:a16="http://schemas.microsoft.com/office/drawing/2014/main" id="{94CD9920-F7CB-4D4C-94F7-3E2B60544B2E}"/>
                  </a:ext>
                </a:extLst>
              </p:cNvPr>
              <p:cNvSpPr/>
              <p:nvPr/>
            </p:nvSpPr>
            <p:spPr>
              <a:xfrm>
                <a:off x="4547931" y="2454873"/>
                <a:ext cx="827100" cy="633000"/>
              </a:xfrm>
              <a:prstGeom prst="parallelogram">
                <a:avLst>
                  <a:gd name="adj" fmla="val 37266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8;p13">
                <a:extLst>
                  <a:ext uri="{FF2B5EF4-FFF2-40B4-BE49-F238E27FC236}">
                    <a16:creationId xmlns:a16="http://schemas.microsoft.com/office/drawing/2014/main" id="{A1BC667D-C316-F34A-BC94-D22AD932219D}"/>
                  </a:ext>
                </a:extLst>
              </p:cNvPr>
              <p:cNvSpPr/>
              <p:nvPr/>
            </p:nvSpPr>
            <p:spPr>
              <a:xfrm>
                <a:off x="5109656" y="2454873"/>
                <a:ext cx="328800" cy="633000"/>
              </a:xfrm>
              <a:prstGeom prst="parallelogram">
                <a:avLst>
                  <a:gd name="adj" fmla="val 72833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;p13">
                <a:extLst>
                  <a:ext uri="{FF2B5EF4-FFF2-40B4-BE49-F238E27FC236}">
                    <a16:creationId xmlns:a16="http://schemas.microsoft.com/office/drawing/2014/main" id="{35F750AC-E628-9743-9D18-6A8E5E2F7A4E}"/>
                  </a:ext>
                </a:extLst>
              </p:cNvPr>
              <p:cNvSpPr/>
              <p:nvPr/>
            </p:nvSpPr>
            <p:spPr>
              <a:xfrm>
                <a:off x="5201382" y="1802773"/>
                <a:ext cx="237088" cy="1292311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48979" extrusionOk="0">
                    <a:moveTo>
                      <a:pt x="0" y="39837"/>
                    </a:moveTo>
                    <a:lnTo>
                      <a:pt x="0" y="21267"/>
                    </a:lnTo>
                    <a:lnTo>
                      <a:pt x="12278" y="0"/>
                    </a:lnTo>
                    <a:lnTo>
                      <a:pt x="12278" y="28583"/>
                    </a:lnTo>
                    <a:lnTo>
                      <a:pt x="502" y="4897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" name="Google Shape;80;p13">
                <a:extLst>
                  <a:ext uri="{FF2B5EF4-FFF2-40B4-BE49-F238E27FC236}">
                    <a16:creationId xmlns:a16="http://schemas.microsoft.com/office/drawing/2014/main" id="{E00758CF-2B6F-9D4F-9320-2AF6208A5637}"/>
                  </a:ext>
                </a:extLst>
              </p:cNvPr>
              <p:cNvSpPr/>
              <p:nvPr/>
            </p:nvSpPr>
            <p:spPr>
              <a:xfrm>
                <a:off x="3598881" y="1453673"/>
                <a:ext cx="633000" cy="633000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;p13">
                <a:extLst>
                  <a:ext uri="{FF2B5EF4-FFF2-40B4-BE49-F238E27FC236}">
                    <a16:creationId xmlns:a16="http://schemas.microsoft.com/office/drawing/2014/main" id="{D7F08D45-BE65-B943-843B-DC51ACABB6DA}"/>
                  </a:ext>
                </a:extLst>
              </p:cNvPr>
              <p:cNvSpPr/>
              <p:nvPr/>
            </p:nvSpPr>
            <p:spPr>
              <a:xfrm>
                <a:off x="3477706" y="2750323"/>
                <a:ext cx="754200" cy="110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82;p13">
                <a:extLst>
                  <a:ext uri="{FF2B5EF4-FFF2-40B4-BE49-F238E27FC236}">
                    <a16:creationId xmlns:a16="http://schemas.microsoft.com/office/drawing/2014/main" id="{307DCA40-1C82-5B43-AFDB-14C932624E07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>
                <a:off x="3854806" y="2860423"/>
                <a:ext cx="11400" cy="48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3;p13">
                <a:extLst>
                  <a:ext uri="{FF2B5EF4-FFF2-40B4-BE49-F238E27FC236}">
                    <a16:creationId xmlns:a16="http://schemas.microsoft.com/office/drawing/2014/main" id="{86F060C6-48C2-3A41-B09B-41FA4B661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1706" y="3096188"/>
                <a:ext cx="297600" cy="431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4;p13">
                <a:extLst>
                  <a:ext uri="{FF2B5EF4-FFF2-40B4-BE49-F238E27FC236}">
                    <a16:creationId xmlns:a16="http://schemas.microsoft.com/office/drawing/2014/main" id="{6C5D93A6-8AB0-544F-AAED-A3061EFC9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3281" y="3147598"/>
                <a:ext cx="394200" cy="33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85;p13">
                <a:extLst>
                  <a:ext uri="{FF2B5EF4-FFF2-40B4-BE49-F238E27FC236}">
                    <a16:creationId xmlns:a16="http://schemas.microsoft.com/office/drawing/2014/main" id="{6A3D5087-25D2-4D4A-8D29-E24EA789B4B2}"/>
                  </a:ext>
                </a:extLst>
              </p:cNvPr>
              <p:cNvSpPr/>
              <p:nvPr/>
            </p:nvSpPr>
            <p:spPr>
              <a:xfrm>
                <a:off x="3798459" y="1654080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6;p13">
                <a:extLst>
                  <a:ext uri="{FF2B5EF4-FFF2-40B4-BE49-F238E27FC236}">
                    <a16:creationId xmlns:a16="http://schemas.microsoft.com/office/drawing/2014/main" id="{E07A0CDD-2534-8F41-8DE4-7AD068518EBD}"/>
                  </a:ext>
                </a:extLst>
              </p:cNvPr>
              <p:cNvSpPr/>
              <p:nvPr/>
            </p:nvSpPr>
            <p:spPr>
              <a:xfrm>
                <a:off x="3994294" y="1654073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;p13">
                <a:extLst>
                  <a:ext uri="{FF2B5EF4-FFF2-40B4-BE49-F238E27FC236}">
                    <a16:creationId xmlns:a16="http://schemas.microsoft.com/office/drawing/2014/main" id="{B1723E9A-595D-3446-A3CA-9CC181FDF7C4}"/>
                  </a:ext>
                </a:extLst>
              </p:cNvPr>
              <p:cNvSpPr/>
              <p:nvPr/>
            </p:nvSpPr>
            <p:spPr>
              <a:xfrm rot="6708943">
                <a:off x="3618143" y="1165928"/>
                <a:ext cx="562054" cy="492964"/>
              </a:xfrm>
              <a:prstGeom prst="lightningBolt">
                <a:avLst/>
              </a:prstGeom>
              <a:solidFill>
                <a:srgbClr val="FFE599"/>
              </a:solidFill>
              <a:ln w="9525" cap="flat" cmpd="sng">
                <a:solidFill>
                  <a:srgbClr val="FFE5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;p13">
                <a:extLst>
                  <a:ext uri="{FF2B5EF4-FFF2-40B4-BE49-F238E27FC236}">
                    <a16:creationId xmlns:a16="http://schemas.microsoft.com/office/drawing/2014/main" id="{4A0F64E2-01AB-3842-A195-3B70D935F916}"/>
                  </a:ext>
                </a:extLst>
              </p:cNvPr>
              <p:cNvSpPr/>
              <p:nvPr/>
            </p:nvSpPr>
            <p:spPr>
              <a:xfrm>
                <a:off x="4458381" y="3527430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87844393-EA41-EA47-8D60-F0D97B6FBE06}"/>
                  </a:ext>
                </a:extLst>
              </p:cNvPr>
              <p:cNvSpPr/>
              <p:nvPr/>
            </p:nvSpPr>
            <p:spPr>
              <a:xfrm>
                <a:off x="4348184" y="3513363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C1E528-D28E-1246-A91F-E330D00C7F2E}"/>
                  </a:ext>
                </a:extLst>
              </p:cNvPr>
              <p:cNvGrpSpPr/>
              <p:nvPr/>
            </p:nvGrpSpPr>
            <p:grpSpPr>
              <a:xfrm>
                <a:off x="6231056" y="1162638"/>
                <a:ext cx="994990" cy="1052469"/>
                <a:chOff x="5625737" y="1001486"/>
                <a:chExt cx="1663058" cy="175913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8E1E4B8-0414-5A49-AEDA-445D3E9603DC}"/>
                    </a:ext>
                  </a:extLst>
                </p:cNvPr>
                <p:cNvSpPr/>
                <p:nvPr/>
              </p:nvSpPr>
              <p:spPr>
                <a:xfrm>
                  <a:off x="6374674" y="1111150"/>
                  <a:ext cx="165184" cy="16395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6EF27E1-7D91-C24B-9D85-0689C3180578}"/>
                    </a:ext>
                  </a:extLst>
                </p:cNvPr>
                <p:cNvGrpSpPr/>
                <p:nvPr/>
              </p:nvGrpSpPr>
              <p:grpSpPr>
                <a:xfrm>
                  <a:off x="5625737" y="1001486"/>
                  <a:ext cx="1663058" cy="1759131"/>
                  <a:chOff x="5625737" y="1001486"/>
                  <a:chExt cx="1663058" cy="1759131"/>
                </a:xfrm>
                <a:solidFill>
                  <a:srgbClr val="00B0F0"/>
                </a:solidFill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7668D91-AA7E-B741-AE6E-5963D7BFCE55}"/>
                      </a:ext>
                    </a:extLst>
                  </p:cNvPr>
                  <p:cNvGrpSpPr/>
                  <p:nvPr/>
                </p:nvGrpSpPr>
                <p:grpSpPr>
                  <a:xfrm>
                    <a:off x="5625737" y="1001486"/>
                    <a:ext cx="1663058" cy="1759131"/>
                    <a:chOff x="5625737" y="1001486"/>
                    <a:chExt cx="1663058" cy="1759131"/>
                  </a:xfrm>
                  <a:grpFill/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BA71EA34-8F28-7C48-83B7-6651813B7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5737" y="1001486"/>
                      <a:ext cx="836023" cy="1759131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D5AD8523-5845-4B4E-BF93-737E9F08D154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6452772" y="1001487"/>
                      <a:ext cx="836023" cy="1759130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182DF9F9-B56F-3B4D-9809-EE96BAF28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74674" y="2750714"/>
                    <a:ext cx="165184" cy="0"/>
                  </a:xfrm>
                  <a:prstGeom prst="line">
                    <a:avLst/>
                  </a:prstGeom>
                  <a:grpFill/>
                  <a:ln w="254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4BA73F5-5B4E-7A41-B1E2-235A8227C118}"/>
                  </a:ext>
                </a:extLst>
              </p:cNvPr>
              <p:cNvGrpSpPr/>
              <p:nvPr/>
            </p:nvGrpSpPr>
            <p:grpSpPr>
              <a:xfrm>
                <a:off x="6152681" y="2697029"/>
                <a:ext cx="546909" cy="546909"/>
                <a:chOff x="5396570" y="2168800"/>
                <a:chExt cx="546909" cy="54690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7AA13CC-E718-D64B-A09C-8B1B8F25C100}"/>
                    </a:ext>
                  </a:extLst>
                </p:cNvPr>
                <p:cNvSpPr/>
                <p:nvPr/>
              </p:nvSpPr>
              <p:spPr>
                <a:xfrm>
                  <a:off x="5396570" y="2168800"/>
                  <a:ext cx="546909" cy="54690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64697EAD-4EA3-9C4E-869C-A7164EEB8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9803" y="2240124"/>
                    <a:ext cx="86040" cy="3819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41F46D1F-3DBA-8C47-9BFE-9EB77B761B9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470803" y="2231124"/>
                      <a:ext cx="103680" cy="39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CD0AC4DA-845A-944C-90C9-5964BC6E87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7643" y="2217084"/>
                    <a:ext cx="87840" cy="420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45ADCF2E-5620-9649-B5DA-3F15B74EC2E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38643" y="2208084"/>
                      <a:ext cx="105480" cy="43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E32BD43-C2BD-884B-A35C-8DF3A009C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2083" y="2320404"/>
                    <a:ext cx="71280" cy="147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729E23B-86E9-9A46-B285-25200201C79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3083" y="2311404"/>
                      <a:ext cx="88920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C8C001DA-5824-AF44-BA73-1791D02CC3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8963" y="2400324"/>
                    <a:ext cx="109440" cy="288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1CE52378-9196-C949-A73D-8CA5E0DA87D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679963" y="2391324"/>
                      <a:ext cx="12708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486ABC1-8DED-D544-83B9-D9C92C7C14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9483" y="2456484"/>
                    <a:ext cx="80280" cy="82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5DB194CF-E012-594E-8CF5-4BB0EA46EDBE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700843" y="2447484"/>
                      <a:ext cx="9792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6BDB22B3-058F-0B40-B93D-3886D7190B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6323" y="2267124"/>
                    <a:ext cx="87840" cy="864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362D344-40E3-F844-BED7-2871BAB728EB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707323" y="2258124"/>
                      <a:ext cx="1054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5E92C120-5A66-7E48-A0D1-456AE74F0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8083" y="2265684"/>
                    <a:ext cx="72000" cy="334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39A4DA8-B351-5E44-9D99-894944B6F9C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479083" y="2257044"/>
                      <a:ext cx="89640" cy="5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3DE6A256-B08E-C345-B7D8-B49AE329E6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7603" y="2336244"/>
                    <a:ext cx="81720" cy="57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45FD100A-65BA-0449-B818-2BD86DC9AAAE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508603" y="2327244"/>
                      <a:ext cx="9936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702B516E-E943-C74A-B9F7-22AA80A123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4643" y="2422644"/>
                    <a:ext cx="101160" cy="162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04CDF1DE-6294-C745-8776-592E3B92208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5495643" y="2413644"/>
                      <a:ext cx="11880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4E50326-F213-314F-88D6-34CC52A61BD9}"/>
                    </a:ext>
                  </a:extLst>
                </p:cNvPr>
                <p:cNvGrpSpPr/>
                <p:nvPr/>
              </p:nvGrpSpPr>
              <p:grpSpPr>
                <a:xfrm>
                  <a:off x="5510403" y="2532444"/>
                  <a:ext cx="337680" cy="103320"/>
                  <a:chOff x="5510403" y="2532444"/>
                  <a:chExt cx="33768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EBEFF080-89D1-DD41-931D-DEF391CE8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4243" y="2537484"/>
                      <a:ext cx="70200" cy="1764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4723F007-E821-1947-A9AF-C9CD917C7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15243" y="2528484"/>
                        <a:ext cx="878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AB834E5C-4900-A246-A41C-C96B70A4C7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55563" y="2578524"/>
                      <a:ext cx="92520" cy="3456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61D88FA8-62BA-F141-8BCC-6A1454A9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46923" y="2569524"/>
                        <a:ext cx="11016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8F8A0D40-78C3-1E49-8D7B-E77330C99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23363" y="2532444"/>
                      <a:ext cx="71640" cy="36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C5BC1103-740E-934F-BDA1-4507E9544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14363" y="2523444"/>
                        <a:ext cx="8928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80CBBC00-7066-574D-A9A1-CB859C4BF0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10403" y="2559084"/>
                      <a:ext cx="81000" cy="7668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FAB7BF44-D487-1247-BAFC-DA0D5DE5B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01403" y="2550084"/>
                        <a:ext cx="98640" cy="9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D7E08C3-D764-C74A-8DDA-E6E20BADE6B9}"/>
                  </a:ext>
                </a:extLst>
              </p:cNvPr>
              <p:cNvGrpSpPr/>
              <p:nvPr/>
            </p:nvGrpSpPr>
            <p:grpSpPr>
              <a:xfrm>
                <a:off x="2041319" y="2146846"/>
                <a:ext cx="1014936" cy="1882053"/>
                <a:chOff x="2359580" y="2940592"/>
                <a:chExt cx="1014936" cy="188205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95F455CA-2B1E-F948-A36B-3BB15D535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4940" y="3361072"/>
                    <a:ext cx="73440" cy="52020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D3F05607-9863-C144-B50B-C19B826D000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37300" y="3343072"/>
                      <a:ext cx="109080" cy="55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28993D32-B835-A646-BD9D-8B3D2A314F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0940" y="3245872"/>
                    <a:ext cx="322200" cy="19584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555BE275-EB90-8147-AE3F-419EDC99B52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872940" y="3227872"/>
                      <a:ext cx="35784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0077945B-D3C7-3648-9E08-33AFD079D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9900" y="3287992"/>
                    <a:ext cx="482040" cy="176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CB1CBD5C-8B29-4445-842C-047D67B983A7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381900" y="3269992"/>
                      <a:ext cx="517680" cy="21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95FA42B-3BF8-214A-B4FF-1B07CE33FC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9140" y="2965432"/>
                    <a:ext cx="187200" cy="457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BB7A9F7C-8C3E-AC4B-8A96-C9B1B13477C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2691140" y="2947432"/>
                      <a:ext cx="222840" cy="49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7E29BA84-15E2-AB49-A6A2-3D1DE10C2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2900" y="2940592"/>
                    <a:ext cx="331200" cy="2311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D9B4B898-363C-A44C-B297-67C249AFB20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2804900" y="2922592"/>
                      <a:ext cx="366840" cy="26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3BF61B4-19A1-824A-BF7E-71B6F73D1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9580" y="3041032"/>
                    <a:ext cx="465840" cy="1350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7ADCB42-2669-A245-BA52-215A132C6A64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2341580" y="3023032"/>
                      <a:ext cx="50148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E0CB1135-9212-414B-90AD-F9E2299BA6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5020" y="3716032"/>
                    <a:ext cx="102960" cy="39528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553471A3-C0AB-0244-8AEA-150D75EAA904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2847020" y="3698392"/>
                      <a:ext cx="138600" cy="43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C75AF2EF-927C-C04C-8078-775D244434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37300" y="3521272"/>
                    <a:ext cx="452160" cy="12636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2B2317FE-28E6-084E-901D-9E1BF15423DC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819300" y="3503272"/>
                      <a:ext cx="487800" cy="16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5CDFE0D0-F154-444A-88ED-CB3FB8E851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5580" y="3568432"/>
                    <a:ext cx="561240" cy="162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CF38D726-13B8-9D40-8AD6-5C84A5AD7D28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2377580" y="3550432"/>
                      <a:ext cx="59688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1C017FE-79D4-E94D-A3E6-9810559FB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2380" y="3629632"/>
                    <a:ext cx="116280" cy="19728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C39BBAC1-CC61-CE4C-BBAB-1AA2590AB0D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2973380" y="3620632"/>
                      <a:ext cx="133920" cy="21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10D9358A-B22A-5147-ACBD-AB9B241A23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940" y="3415792"/>
                    <a:ext cx="130680" cy="1648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98ED5C27-35F3-F841-B4DF-33BD3537B94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692940" y="3406792"/>
                      <a:ext cx="14832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6767008-B908-4E44-96FB-CA474F16C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1940" y="3093592"/>
                    <a:ext cx="221040" cy="14868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B17AC595-9452-9D45-88C2-741B041D131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872940" y="3084592"/>
                      <a:ext cx="23868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4" name="Delay 53">
                  <a:extLst>
                    <a:ext uri="{FF2B5EF4-FFF2-40B4-BE49-F238E27FC236}">
                      <a16:creationId xmlns:a16="http://schemas.microsoft.com/office/drawing/2014/main" id="{32BDA6DF-6F73-4848-A860-492A7050190F}"/>
                    </a:ext>
                  </a:extLst>
                </p:cNvPr>
                <p:cNvSpPr/>
                <p:nvPr/>
              </p:nvSpPr>
              <p:spPr>
                <a:xfrm rot="5400000">
                  <a:off x="2480829" y="3928959"/>
                  <a:ext cx="872973" cy="914400"/>
                </a:xfrm>
                <a:prstGeom prst="flowChartDela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22663D8-F1A6-8848-92AC-32A1DDA6F640}"/>
                  </a:ext>
                </a:extLst>
              </p:cNvPr>
              <p:cNvGrpSpPr/>
              <p:nvPr/>
            </p:nvGrpSpPr>
            <p:grpSpPr>
              <a:xfrm>
                <a:off x="4787181" y="405289"/>
                <a:ext cx="785880" cy="822960"/>
                <a:chOff x="4930946" y="317371"/>
                <a:chExt cx="785880" cy="82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9A023FE-5B6F-BB47-8F90-A3DDF1FED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0946" y="317371"/>
                    <a:ext cx="785880" cy="8229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FD8A14D2-8804-3A4D-9748-DAB0E12DE671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922306" y="308731"/>
                      <a:ext cx="803520" cy="84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50DE692-2392-A04C-8622-DD038B6945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7266" y="923611"/>
                    <a:ext cx="246960" cy="18072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69B3B343-D5DC-8D44-9362-DA20B181481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448266" y="914971"/>
                      <a:ext cx="26460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C04DD729-1E11-2C4F-9709-E6B21F465E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2986" y="957091"/>
                    <a:ext cx="242280" cy="1512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1F4745B-A147-8440-B78D-BFDAEC8573C2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954346" y="948091"/>
                      <a:ext cx="259920" cy="16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86966BEE-12EE-5F4E-BD70-A36FC42C9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4586" y="945571"/>
                    <a:ext cx="111240" cy="10692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599D3AC8-D869-6544-8ADB-3E898736BBF8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425586" y="936571"/>
                      <a:ext cx="12888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F4E160A9-58A4-AD4E-A3B3-B5C1473B1C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9266" y="709411"/>
                    <a:ext cx="12960" cy="27612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A982C466-EA8E-E84F-810C-B37857B15BF0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5610266" y="700771"/>
                      <a:ext cx="306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64069C41-ECDE-674A-B2E1-3304D68EC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1386" y="332131"/>
                    <a:ext cx="591120" cy="15912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6FD440BB-42BF-CB44-9D55-6242E9569E8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5112386" y="323491"/>
                      <a:ext cx="608760" cy="176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570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AI Lead at KORE Geosystems,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72" y="312425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319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14658</TotalTime>
  <Words>2393</Words>
  <Application>Microsoft Office PowerPoint</Application>
  <PresentationFormat>Widescreen</PresentationFormat>
  <Paragraphs>498</Paragraphs>
  <Slides>60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Courier New</vt:lpstr>
      <vt:lpstr>Segoe UI</vt:lpstr>
      <vt:lpstr>Wingdings</vt:lpstr>
      <vt:lpstr>APS106_PPTX_Theme</vt:lpstr>
      <vt:lpstr>introduction.</vt:lpstr>
      <vt:lpstr>This Week’s Content</vt:lpstr>
      <vt:lpstr>Teaching Team</vt:lpstr>
      <vt:lpstr>Ben</vt:lpstr>
      <vt:lpstr>Projects for children with autism spectrum disorder</vt:lpstr>
      <vt:lpstr>Good Vibes  A wheelchair vibration measurement tool</vt:lpstr>
      <vt:lpstr>PowerPoint Presentation</vt:lpstr>
      <vt:lpstr>More about Ben…</vt:lpstr>
      <vt:lpstr>Seb</vt:lpstr>
      <vt:lpstr>AI 4 Mining</vt:lpstr>
      <vt:lpstr>AI 4 Mining</vt:lpstr>
      <vt:lpstr>AI 4 Mining</vt:lpstr>
      <vt:lpstr>AI 4 Mining</vt:lpstr>
      <vt:lpstr>AI 4 Healthcare</vt:lpstr>
      <vt:lpstr>Seb</vt:lpstr>
      <vt:lpstr>Katia</vt:lpstr>
      <vt:lpstr>Joseph</vt:lpstr>
      <vt:lpstr>In Person (hopefully )</vt:lpstr>
      <vt:lpstr>In Person (hopefully )</vt:lpstr>
      <vt:lpstr>Online</vt:lpstr>
      <vt:lpstr>Course Information</vt:lpstr>
      <vt:lpstr>Grading</vt:lpstr>
      <vt:lpstr>Lecture Schedule</vt:lpstr>
      <vt:lpstr>Tutorial Schedule</vt:lpstr>
      <vt:lpstr>Lab Schedule</vt:lpstr>
      <vt:lpstr>Reflections</vt:lpstr>
      <vt:lpstr>Reflections</vt:lpstr>
      <vt:lpstr>Reflections Schedule</vt:lpstr>
      <vt:lpstr>Tips for Success</vt:lpstr>
      <vt:lpstr>Tips for Success</vt:lpstr>
      <vt:lpstr>What is this course all about?</vt:lpstr>
      <vt:lpstr>Why Programming?</vt:lpstr>
      <vt:lpstr>Why Programming?</vt:lpstr>
      <vt:lpstr>What is Programming?</vt:lpstr>
      <vt:lpstr>PowerPoint Presentation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Engineers?</vt:lpstr>
      <vt:lpstr>Mechanical Engineers</vt:lpstr>
      <vt:lpstr>Materials Engineers</vt:lpstr>
      <vt:lpstr>Civil Engineers</vt:lpstr>
      <vt:lpstr>Chemical Engineers</vt:lpstr>
      <vt:lpstr>Mineral Engineers</vt:lpstr>
      <vt:lpstr>Why Engineers?</vt:lpstr>
      <vt:lpstr>Why Engineers?</vt:lpstr>
      <vt:lpstr>Mechanical Engineers</vt:lpstr>
      <vt:lpstr>Materials Engineers</vt:lpstr>
      <vt:lpstr>Civil Engineers</vt:lpstr>
      <vt:lpstr>Chemical Engineers</vt:lpstr>
      <vt:lpstr>Sci-fi Inspiration</vt:lpstr>
      <vt:lpstr>Mineral Engineers</vt:lpstr>
      <vt:lpstr>Programming Skills Are In Demand</vt:lpstr>
      <vt:lpstr>One of the reasons for choosing Engineering!</vt:lpstr>
      <vt:lpstr>introduction.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138</cp:revision>
  <dcterms:created xsi:type="dcterms:W3CDTF">2021-11-03T00:49:37Z</dcterms:created>
  <dcterms:modified xsi:type="dcterms:W3CDTF">2023-01-04T16:43:08Z</dcterms:modified>
</cp:coreProperties>
</file>